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9" r:id="rId3"/>
    <p:sldId id="317" r:id="rId4"/>
    <p:sldId id="1914" r:id="rId5"/>
    <p:sldId id="321" r:id="rId6"/>
    <p:sldId id="322" r:id="rId7"/>
    <p:sldId id="323" r:id="rId8"/>
    <p:sldId id="1923" r:id="rId9"/>
    <p:sldId id="1924" r:id="rId10"/>
    <p:sldId id="1925" r:id="rId11"/>
    <p:sldId id="1928" r:id="rId12"/>
    <p:sldId id="324" r:id="rId13"/>
    <p:sldId id="1915" r:id="rId14"/>
    <p:sldId id="1921" r:id="rId15"/>
    <p:sldId id="1926" r:id="rId16"/>
    <p:sldId id="1931" r:id="rId17"/>
    <p:sldId id="1929" r:id="rId18"/>
    <p:sldId id="1932" r:id="rId19"/>
    <p:sldId id="1933" r:id="rId20"/>
    <p:sldId id="1934" r:id="rId21"/>
    <p:sldId id="1935" r:id="rId22"/>
    <p:sldId id="1936" r:id="rId23"/>
    <p:sldId id="1938" r:id="rId24"/>
    <p:sldId id="281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pCjxxkgaAtPUaRtO0uWEkw==" hashData="CH0ZXdEAbRrQFyHSsY6GcspXg7z1+V77GQ1C0bcViFwEkffrSoW/+c+sLR9y4UCj66ZpsqxS26vgddbeaT96Zw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3DE"/>
    <a:srgbClr val="385723"/>
    <a:srgbClr val="7FC9B6"/>
    <a:srgbClr val="4B5A48"/>
    <a:srgbClr val="838E81"/>
    <a:srgbClr val="7B9C9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7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B09E71-482B-4E39-8CE2-88D528EA0800}" type="datetimeFigureOut">
              <a:rPr lang="zh-CN" altLang="en-US" smtClean="0"/>
              <a:t>2025/3/5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D45FDF-2FDC-4075-8103-A8F65F35F2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995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t="22970" r="1387" b="21584"/>
          <a:stretch/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597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2CD6-3E1D-4F7B-8CC6-8613842B68EA}" type="datetimeFigureOut">
              <a:rPr lang="zh-CN" altLang="en-US" smtClean="0"/>
              <a:t>2025/3/5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B33-A5CC-4086-8C4D-8349169E9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64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2CD6-3E1D-4F7B-8CC6-8613842B68EA}" type="datetimeFigureOut">
              <a:rPr lang="zh-CN" altLang="en-US" smtClean="0"/>
              <a:t>2025/3/5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B33-A5CC-4086-8C4D-8349169E9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243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2CD6-3E1D-4F7B-8CC6-8613842B68EA}" type="datetimeFigureOut">
              <a:rPr lang="zh-CN" altLang="en-US" smtClean="0"/>
              <a:t>2025/3/5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B33-A5CC-4086-8C4D-8349169E9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244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2CD6-3E1D-4F7B-8CC6-8613842B68EA}" type="datetimeFigureOut">
              <a:rPr lang="zh-CN" altLang="en-US" smtClean="0"/>
              <a:t>2025/3/5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B33-A5CC-4086-8C4D-8349169E9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615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t="22970" r="1387" b="21584"/>
          <a:stretch/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B7683B37-4EB0-4919-8862-5BCB97F1A1F0}"/>
              </a:ext>
            </a:extLst>
          </p:cNvPr>
          <p:cNvSpPr/>
          <p:nvPr userDrawn="1"/>
        </p:nvSpPr>
        <p:spPr>
          <a:xfrm>
            <a:off x="358219" y="471342"/>
            <a:ext cx="11444140" cy="6033154"/>
          </a:xfrm>
          <a:prstGeom prst="roundRect">
            <a:avLst/>
          </a:prstGeom>
          <a:solidFill>
            <a:srgbClr val="F4F3DE"/>
          </a:solidFill>
          <a:ln w="57150">
            <a:solidFill>
              <a:srgbClr val="7B9C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E8EFFB8-0BB7-46D8-9070-5C5E7A7F4F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4954"/>
          <a:stretch/>
        </p:blipFill>
        <p:spPr>
          <a:xfrm>
            <a:off x="-2" y="2752626"/>
            <a:ext cx="2037881" cy="414592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D270405E-1A84-43C7-BB27-F90379A5990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662474" y="5464128"/>
            <a:ext cx="2599816" cy="1414149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CAB7588D-F072-45FF-8612-6520DF2394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4954"/>
          <a:stretch/>
        </p:blipFill>
        <p:spPr>
          <a:xfrm rot="5400000">
            <a:off x="994880" y="-1026302"/>
            <a:ext cx="1683553" cy="373616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D59289D2-8A11-4754-9C7D-F855C5CE664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16200000">
            <a:off x="9972981" y="-158324"/>
            <a:ext cx="2788351" cy="171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38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t="22970" r="1387" b="21584"/>
          <a:stretch/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CE29A2BA-38FC-4F92-8587-D797EB1FB312}"/>
              </a:ext>
            </a:extLst>
          </p:cNvPr>
          <p:cNvSpPr/>
          <p:nvPr userDrawn="1"/>
        </p:nvSpPr>
        <p:spPr>
          <a:xfrm>
            <a:off x="358219" y="405353"/>
            <a:ext cx="11444140" cy="6033154"/>
          </a:xfrm>
          <a:prstGeom prst="roundRect">
            <a:avLst/>
          </a:prstGeom>
          <a:solidFill>
            <a:srgbClr val="F4F3DE"/>
          </a:solidFill>
          <a:ln w="57150">
            <a:solidFill>
              <a:srgbClr val="7B9C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3"/>
          <a:srcRect t="24954"/>
          <a:stretch/>
        </p:blipFill>
        <p:spPr>
          <a:xfrm>
            <a:off x="-2" y="2752626"/>
            <a:ext cx="2037881" cy="414592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012026" y="5110322"/>
            <a:ext cx="3250264" cy="176795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DF00D23-5C48-46CD-AFD0-3065AD7F72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4954"/>
          <a:stretch/>
        </p:blipFill>
        <p:spPr>
          <a:xfrm rot="5400000">
            <a:off x="839336" y="-870759"/>
            <a:ext cx="1683553" cy="342507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60277D0-A1A4-4EE0-8947-BC0021F8C37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16200000">
            <a:off x="10070899" y="-60405"/>
            <a:ext cx="2788351" cy="151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073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t="22970" r="1387" b="21584"/>
          <a:stretch/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0" y="0"/>
            <a:ext cx="12192000" cy="6858000"/>
            <a:chOff x="2824163" y="744538"/>
            <a:chExt cx="6057900" cy="5368925"/>
          </a:xfrm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2859088" y="776288"/>
              <a:ext cx="5988050" cy="5303838"/>
            </a:xfrm>
            <a:custGeom>
              <a:avLst/>
              <a:gdLst>
                <a:gd name="T0" fmla="*/ 2451 w 4879"/>
                <a:gd name="T1" fmla="*/ 4320 h 4320"/>
                <a:gd name="T2" fmla="*/ 1360 w 4879"/>
                <a:gd name="T3" fmla="*/ 4080 h 4320"/>
                <a:gd name="T4" fmla="*/ 569 w 4879"/>
                <a:gd name="T5" fmla="*/ 3481 h 4320"/>
                <a:gd name="T6" fmla="*/ 538 w 4879"/>
                <a:gd name="T7" fmla="*/ 3445 h 4320"/>
                <a:gd name="T8" fmla="*/ 258 w 4879"/>
                <a:gd name="T9" fmla="*/ 3445 h 4320"/>
                <a:gd name="T10" fmla="*/ 259 w 4879"/>
                <a:gd name="T11" fmla="*/ 3428 h 4320"/>
                <a:gd name="T12" fmla="*/ 131 w 4879"/>
                <a:gd name="T13" fmla="*/ 2799 h 4320"/>
                <a:gd name="T14" fmla="*/ 0 w 4879"/>
                <a:gd name="T15" fmla="*/ 2221 h 4320"/>
                <a:gd name="T16" fmla="*/ 132 w 4879"/>
                <a:gd name="T17" fmla="*/ 1645 h 4320"/>
                <a:gd name="T18" fmla="*/ 259 w 4879"/>
                <a:gd name="T19" fmla="*/ 1020 h 4320"/>
                <a:gd name="T20" fmla="*/ 259 w 4879"/>
                <a:gd name="T21" fmla="*/ 1002 h 4320"/>
                <a:gd name="T22" fmla="*/ 441 w 4879"/>
                <a:gd name="T23" fmla="*/ 1002 h 4320"/>
                <a:gd name="T24" fmla="*/ 472 w 4879"/>
                <a:gd name="T25" fmla="*/ 961 h 4320"/>
                <a:gd name="T26" fmla="*/ 1284 w 4879"/>
                <a:gd name="T27" fmla="*/ 278 h 4320"/>
                <a:gd name="T28" fmla="*/ 2451 w 4879"/>
                <a:gd name="T29" fmla="*/ 0 h 4320"/>
                <a:gd name="T30" fmla="*/ 3617 w 4879"/>
                <a:gd name="T31" fmla="*/ 278 h 4320"/>
                <a:gd name="T32" fmla="*/ 4429 w 4879"/>
                <a:gd name="T33" fmla="*/ 961 h 4320"/>
                <a:gd name="T34" fmla="*/ 4460 w 4879"/>
                <a:gd name="T35" fmla="*/ 1002 h 4320"/>
                <a:gd name="T36" fmla="*/ 4621 w 4879"/>
                <a:gd name="T37" fmla="*/ 1002 h 4320"/>
                <a:gd name="T38" fmla="*/ 4620 w 4879"/>
                <a:gd name="T39" fmla="*/ 1020 h 4320"/>
                <a:gd name="T40" fmla="*/ 4748 w 4879"/>
                <a:gd name="T41" fmla="*/ 1648 h 4320"/>
                <a:gd name="T42" fmla="*/ 4879 w 4879"/>
                <a:gd name="T43" fmla="*/ 2226 h 4320"/>
                <a:gd name="T44" fmla="*/ 4747 w 4879"/>
                <a:gd name="T45" fmla="*/ 2802 h 4320"/>
                <a:gd name="T46" fmla="*/ 4619 w 4879"/>
                <a:gd name="T47" fmla="*/ 3385 h 4320"/>
                <a:gd name="T48" fmla="*/ 4619 w 4879"/>
                <a:gd name="T49" fmla="*/ 3421 h 4320"/>
                <a:gd name="T50" fmla="*/ 4639 w 4879"/>
                <a:gd name="T51" fmla="*/ 3445 h 4320"/>
                <a:gd name="T52" fmla="*/ 4603 w 4879"/>
                <a:gd name="T53" fmla="*/ 3445 h 4320"/>
                <a:gd name="T54" fmla="*/ 4363 w 4879"/>
                <a:gd name="T55" fmla="*/ 3445 h 4320"/>
                <a:gd name="T56" fmla="*/ 4332 w 4879"/>
                <a:gd name="T57" fmla="*/ 3481 h 4320"/>
                <a:gd name="T58" fmla="*/ 3541 w 4879"/>
                <a:gd name="T59" fmla="*/ 4080 h 4320"/>
                <a:gd name="T60" fmla="*/ 2451 w 4879"/>
                <a:gd name="T61" fmla="*/ 4320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79" h="4320">
                  <a:moveTo>
                    <a:pt x="2451" y="4320"/>
                  </a:moveTo>
                  <a:cubicBezTo>
                    <a:pt x="2066" y="4320"/>
                    <a:pt x="1699" y="4239"/>
                    <a:pt x="1360" y="4080"/>
                  </a:cubicBezTo>
                  <a:cubicBezTo>
                    <a:pt x="1054" y="3936"/>
                    <a:pt x="780" y="3729"/>
                    <a:pt x="569" y="3481"/>
                  </a:cubicBezTo>
                  <a:cubicBezTo>
                    <a:pt x="538" y="3445"/>
                    <a:pt x="538" y="3445"/>
                    <a:pt x="538" y="3445"/>
                  </a:cubicBezTo>
                  <a:cubicBezTo>
                    <a:pt x="258" y="3445"/>
                    <a:pt x="258" y="3445"/>
                    <a:pt x="258" y="3445"/>
                  </a:cubicBezTo>
                  <a:cubicBezTo>
                    <a:pt x="259" y="3428"/>
                    <a:pt x="259" y="3428"/>
                    <a:pt x="259" y="3428"/>
                  </a:cubicBezTo>
                  <a:cubicBezTo>
                    <a:pt x="267" y="3049"/>
                    <a:pt x="198" y="2922"/>
                    <a:pt x="131" y="2799"/>
                  </a:cubicBezTo>
                  <a:cubicBezTo>
                    <a:pt x="67" y="2681"/>
                    <a:pt x="0" y="2558"/>
                    <a:pt x="0" y="2221"/>
                  </a:cubicBezTo>
                  <a:cubicBezTo>
                    <a:pt x="0" y="1885"/>
                    <a:pt x="67" y="1763"/>
                    <a:pt x="132" y="1645"/>
                  </a:cubicBezTo>
                  <a:cubicBezTo>
                    <a:pt x="199" y="1524"/>
                    <a:pt x="268" y="1399"/>
                    <a:pt x="259" y="1020"/>
                  </a:cubicBezTo>
                  <a:cubicBezTo>
                    <a:pt x="259" y="1002"/>
                    <a:pt x="259" y="1002"/>
                    <a:pt x="259" y="1002"/>
                  </a:cubicBezTo>
                  <a:cubicBezTo>
                    <a:pt x="441" y="1002"/>
                    <a:pt x="441" y="1002"/>
                    <a:pt x="441" y="1002"/>
                  </a:cubicBezTo>
                  <a:cubicBezTo>
                    <a:pt x="472" y="961"/>
                    <a:pt x="472" y="961"/>
                    <a:pt x="472" y="961"/>
                  </a:cubicBezTo>
                  <a:cubicBezTo>
                    <a:pt x="679" y="680"/>
                    <a:pt x="960" y="443"/>
                    <a:pt x="1284" y="278"/>
                  </a:cubicBezTo>
                  <a:cubicBezTo>
                    <a:pt x="1638" y="96"/>
                    <a:pt x="2041" y="0"/>
                    <a:pt x="2451" y="0"/>
                  </a:cubicBezTo>
                  <a:cubicBezTo>
                    <a:pt x="2860" y="0"/>
                    <a:pt x="3263" y="96"/>
                    <a:pt x="3617" y="278"/>
                  </a:cubicBezTo>
                  <a:cubicBezTo>
                    <a:pt x="3941" y="443"/>
                    <a:pt x="4222" y="680"/>
                    <a:pt x="4429" y="961"/>
                  </a:cubicBezTo>
                  <a:cubicBezTo>
                    <a:pt x="4460" y="1002"/>
                    <a:pt x="4460" y="1002"/>
                    <a:pt x="4460" y="1002"/>
                  </a:cubicBezTo>
                  <a:cubicBezTo>
                    <a:pt x="4621" y="1002"/>
                    <a:pt x="4621" y="1002"/>
                    <a:pt x="4621" y="1002"/>
                  </a:cubicBezTo>
                  <a:cubicBezTo>
                    <a:pt x="4620" y="1020"/>
                    <a:pt x="4620" y="1020"/>
                    <a:pt x="4620" y="1020"/>
                  </a:cubicBezTo>
                  <a:cubicBezTo>
                    <a:pt x="4612" y="1398"/>
                    <a:pt x="4681" y="1525"/>
                    <a:pt x="4748" y="1648"/>
                  </a:cubicBezTo>
                  <a:cubicBezTo>
                    <a:pt x="4812" y="1767"/>
                    <a:pt x="4879" y="1890"/>
                    <a:pt x="4879" y="2226"/>
                  </a:cubicBezTo>
                  <a:cubicBezTo>
                    <a:pt x="4879" y="2563"/>
                    <a:pt x="4812" y="2684"/>
                    <a:pt x="4747" y="2802"/>
                  </a:cubicBezTo>
                  <a:cubicBezTo>
                    <a:pt x="4683" y="2919"/>
                    <a:pt x="4617" y="3039"/>
                    <a:pt x="4619" y="3385"/>
                  </a:cubicBezTo>
                  <a:cubicBezTo>
                    <a:pt x="4619" y="3421"/>
                    <a:pt x="4619" y="3421"/>
                    <a:pt x="4619" y="3421"/>
                  </a:cubicBezTo>
                  <a:cubicBezTo>
                    <a:pt x="4639" y="3445"/>
                    <a:pt x="4639" y="3445"/>
                    <a:pt x="4639" y="3445"/>
                  </a:cubicBezTo>
                  <a:cubicBezTo>
                    <a:pt x="4603" y="3445"/>
                    <a:pt x="4603" y="3445"/>
                    <a:pt x="4603" y="3445"/>
                  </a:cubicBezTo>
                  <a:cubicBezTo>
                    <a:pt x="4363" y="3445"/>
                    <a:pt x="4363" y="3445"/>
                    <a:pt x="4363" y="3445"/>
                  </a:cubicBezTo>
                  <a:cubicBezTo>
                    <a:pt x="4332" y="3481"/>
                    <a:pt x="4332" y="3481"/>
                    <a:pt x="4332" y="3481"/>
                  </a:cubicBezTo>
                  <a:cubicBezTo>
                    <a:pt x="4121" y="3729"/>
                    <a:pt x="3847" y="3936"/>
                    <a:pt x="3541" y="4080"/>
                  </a:cubicBezTo>
                  <a:cubicBezTo>
                    <a:pt x="3202" y="4239"/>
                    <a:pt x="2835" y="4320"/>
                    <a:pt x="2451" y="4320"/>
                  </a:cubicBezTo>
                  <a:close/>
                </a:path>
              </a:pathLst>
            </a:custGeom>
            <a:solidFill>
              <a:srgbClr val="F4F3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2824163" y="744538"/>
              <a:ext cx="6057900" cy="5368925"/>
            </a:xfrm>
            <a:custGeom>
              <a:avLst/>
              <a:gdLst>
                <a:gd name="T0" fmla="*/ 2480 w 4937"/>
                <a:gd name="T1" fmla="*/ 4372 h 4372"/>
                <a:gd name="T2" fmla="*/ 546 w 4937"/>
                <a:gd name="T3" fmla="*/ 3488 h 4372"/>
                <a:gd name="T4" fmla="*/ 261 w 4937"/>
                <a:gd name="T5" fmla="*/ 3488 h 4372"/>
                <a:gd name="T6" fmla="*/ 262 w 4937"/>
                <a:gd name="T7" fmla="*/ 3466 h 4372"/>
                <a:gd name="T8" fmla="*/ 134 w 4937"/>
                <a:gd name="T9" fmla="*/ 2834 h 4372"/>
                <a:gd name="T10" fmla="*/ 0 w 4937"/>
                <a:gd name="T11" fmla="*/ 2248 h 4372"/>
                <a:gd name="T12" fmla="*/ 134 w 4937"/>
                <a:gd name="T13" fmla="*/ 1664 h 4372"/>
                <a:gd name="T14" fmla="*/ 262 w 4937"/>
                <a:gd name="T15" fmla="*/ 1035 h 4372"/>
                <a:gd name="T16" fmla="*/ 262 w 4937"/>
                <a:gd name="T17" fmla="*/ 1013 h 4372"/>
                <a:gd name="T18" fmla="*/ 449 w 4937"/>
                <a:gd name="T19" fmla="*/ 1013 h 4372"/>
                <a:gd name="T20" fmla="*/ 2480 w 4937"/>
                <a:gd name="T21" fmla="*/ 0 h 4372"/>
                <a:gd name="T22" fmla="*/ 4510 w 4937"/>
                <a:gd name="T23" fmla="*/ 1013 h 4372"/>
                <a:gd name="T24" fmla="*/ 4676 w 4937"/>
                <a:gd name="T25" fmla="*/ 1013 h 4372"/>
                <a:gd name="T26" fmla="*/ 4676 w 4937"/>
                <a:gd name="T27" fmla="*/ 1035 h 4372"/>
                <a:gd name="T28" fmla="*/ 4804 w 4937"/>
                <a:gd name="T29" fmla="*/ 1667 h 4372"/>
                <a:gd name="T30" fmla="*/ 4937 w 4937"/>
                <a:gd name="T31" fmla="*/ 2253 h 4372"/>
                <a:gd name="T32" fmla="*/ 4803 w 4937"/>
                <a:gd name="T33" fmla="*/ 2836 h 4372"/>
                <a:gd name="T34" fmla="*/ 4675 w 4937"/>
                <a:gd name="T35" fmla="*/ 3460 h 4372"/>
                <a:gd name="T36" fmla="*/ 4690 w 4937"/>
                <a:gd name="T37" fmla="*/ 3488 h 4372"/>
                <a:gd name="T38" fmla="*/ 4654 w 4937"/>
                <a:gd name="T39" fmla="*/ 3488 h 4372"/>
                <a:gd name="T40" fmla="*/ 4413 w 4937"/>
                <a:gd name="T41" fmla="*/ 3488 h 4372"/>
                <a:gd name="T42" fmla="*/ 2480 w 4937"/>
                <a:gd name="T43" fmla="*/ 4372 h 4372"/>
                <a:gd name="T44" fmla="*/ 305 w 4937"/>
                <a:gd name="T45" fmla="*/ 3445 h 4372"/>
                <a:gd name="T46" fmla="*/ 567 w 4937"/>
                <a:gd name="T47" fmla="*/ 3445 h 4372"/>
                <a:gd name="T48" fmla="*/ 573 w 4937"/>
                <a:gd name="T49" fmla="*/ 3453 h 4372"/>
                <a:gd name="T50" fmla="*/ 2480 w 4937"/>
                <a:gd name="T51" fmla="*/ 4329 h 4372"/>
                <a:gd name="T52" fmla="*/ 4386 w 4937"/>
                <a:gd name="T53" fmla="*/ 3453 h 4372"/>
                <a:gd name="T54" fmla="*/ 4392 w 4937"/>
                <a:gd name="T55" fmla="*/ 3445 h 4372"/>
                <a:gd name="T56" fmla="*/ 4631 w 4937"/>
                <a:gd name="T57" fmla="*/ 3445 h 4372"/>
                <a:gd name="T58" fmla="*/ 4765 w 4937"/>
                <a:gd name="T59" fmla="*/ 2816 h 4372"/>
                <a:gd name="T60" fmla="*/ 4894 w 4937"/>
                <a:gd name="T61" fmla="*/ 2253 h 4372"/>
                <a:gd name="T62" fmla="*/ 4766 w 4937"/>
                <a:gd name="T63" fmla="*/ 1687 h 4372"/>
                <a:gd name="T64" fmla="*/ 4632 w 4937"/>
                <a:gd name="T65" fmla="*/ 1056 h 4372"/>
                <a:gd name="T66" fmla="*/ 4488 w 4937"/>
                <a:gd name="T67" fmla="*/ 1056 h 4372"/>
                <a:gd name="T68" fmla="*/ 4481 w 4937"/>
                <a:gd name="T69" fmla="*/ 1047 h 4372"/>
                <a:gd name="T70" fmla="*/ 2480 w 4937"/>
                <a:gd name="T71" fmla="*/ 43 h 4372"/>
                <a:gd name="T72" fmla="*/ 478 w 4937"/>
                <a:gd name="T73" fmla="*/ 1047 h 4372"/>
                <a:gd name="T74" fmla="*/ 471 w 4937"/>
                <a:gd name="T75" fmla="*/ 1056 h 4372"/>
                <a:gd name="T76" fmla="*/ 306 w 4937"/>
                <a:gd name="T77" fmla="*/ 1056 h 4372"/>
                <a:gd name="T78" fmla="*/ 172 w 4937"/>
                <a:gd name="T79" fmla="*/ 1685 h 4372"/>
                <a:gd name="T80" fmla="*/ 43 w 4937"/>
                <a:gd name="T81" fmla="*/ 2248 h 4372"/>
                <a:gd name="T82" fmla="*/ 171 w 4937"/>
                <a:gd name="T83" fmla="*/ 2813 h 4372"/>
                <a:gd name="T84" fmla="*/ 305 w 4937"/>
                <a:gd name="T85" fmla="*/ 3445 h 4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937" h="4372">
                  <a:moveTo>
                    <a:pt x="2480" y="4372"/>
                  </a:moveTo>
                  <a:cubicBezTo>
                    <a:pt x="1721" y="4372"/>
                    <a:pt x="999" y="4042"/>
                    <a:pt x="546" y="3488"/>
                  </a:cubicBezTo>
                  <a:cubicBezTo>
                    <a:pt x="261" y="3488"/>
                    <a:pt x="261" y="3488"/>
                    <a:pt x="261" y="3488"/>
                  </a:cubicBezTo>
                  <a:cubicBezTo>
                    <a:pt x="262" y="3466"/>
                    <a:pt x="262" y="3466"/>
                    <a:pt x="262" y="3466"/>
                  </a:cubicBezTo>
                  <a:cubicBezTo>
                    <a:pt x="270" y="3085"/>
                    <a:pt x="204" y="2963"/>
                    <a:pt x="134" y="2834"/>
                  </a:cubicBezTo>
                  <a:cubicBezTo>
                    <a:pt x="68" y="2713"/>
                    <a:pt x="0" y="2589"/>
                    <a:pt x="0" y="2248"/>
                  </a:cubicBezTo>
                  <a:cubicBezTo>
                    <a:pt x="0" y="1907"/>
                    <a:pt x="68" y="1783"/>
                    <a:pt x="134" y="1664"/>
                  </a:cubicBezTo>
                  <a:cubicBezTo>
                    <a:pt x="204" y="1536"/>
                    <a:pt x="271" y="1416"/>
                    <a:pt x="262" y="1035"/>
                  </a:cubicBezTo>
                  <a:cubicBezTo>
                    <a:pt x="262" y="1013"/>
                    <a:pt x="262" y="1013"/>
                    <a:pt x="262" y="1013"/>
                  </a:cubicBezTo>
                  <a:cubicBezTo>
                    <a:pt x="449" y="1013"/>
                    <a:pt x="449" y="1013"/>
                    <a:pt x="449" y="1013"/>
                  </a:cubicBezTo>
                  <a:cubicBezTo>
                    <a:pt x="894" y="378"/>
                    <a:pt x="1652" y="0"/>
                    <a:pt x="2480" y="0"/>
                  </a:cubicBezTo>
                  <a:cubicBezTo>
                    <a:pt x="3307" y="0"/>
                    <a:pt x="4065" y="378"/>
                    <a:pt x="4510" y="1013"/>
                  </a:cubicBezTo>
                  <a:cubicBezTo>
                    <a:pt x="4676" y="1013"/>
                    <a:pt x="4676" y="1013"/>
                    <a:pt x="4676" y="1013"/>
                  </a:cubicBezTo>
                  <a:cubicBezTo>
                    <a:pt x="4676" y="1035"/>
                    <a:pt x="4676" y="1035"/>
                    <a:pt x="4676" y="1035"/>
                  </a:cubicBezTo>
                  <a:cubicBezTo>
                    <a:pt x="4667" y="1416"/>
                    <a:pt x="4734" y="1538"/>
                    <a:pt x="4804" y="1667"/>
                  </a:cubicBezTo>
                  <a:cubicBezTo>
                    <a:pt x="4869" y="1787"/>
                    <a:pt x="4937" y="1912"/>
                    <a:pt x="4937" y="2253"/>
                  </a:cubicBezTo>
                  <a:cubicBezTo>
                    <a:pt x="4937" y="2594"/>
                    <a:pt x="4869" y="2717"/>
                    <a:pt x="4803" y="2836"/>
                  </a:cubicBezTo>
                  <a:cubicBezTo>
                    <a:pt x="4733" y="2963"/>
                    <a:pt x="4667" y="3084"/>
                    <a:pt x="4675" y="3460"/>
                  </a:cubicBezTo>
                  <a:cubicBezTo>
                    <a:pt x="4690" y="3488"/>
                    <a:pt x="4690" y="3488"/>
                    <a:pt x="4690" y="3488"/>
                  </a:cubicBezTo>
                  <a:cubicBezTo>
                    <a:pt x="4654" y="3488"/>
                    <a:pt x="4654" y="3488"/>
                    <a:pt x="4654" y="3488"/>
                  </a:cubicBezTo>
                  <a:cubicBezTo>
                    <a:pt x="4413" y="3488"/>
                    <a:pt x="4413" y="3488"/>
                    <a:pt x="4413" y="3488"/>
                  </a:cubicBezTo>
                  <a:cubicBezTo>
                    <a:pt x="3960" y="4042"/>
                    <a:pt x="3238" y="4372"/>
                    <a:pt x="2480" y="4372"/>
                  </a:cubicBezTo>
                  <a:close/>
                  <a:moveTo>
                    <a:pt x="305" y="3445"/>
                  </a:moveTo>
                  <a:cubicBezTo>
                    <a:pt x="567" y="3445"/>
                    <a:pt x="567" y="3445"/>
                    <a:pt x="567" y="3445"/>
                  </a:cubicBezTo>
                  <a:cubicBezTo>
                    <a:pt x="573" y="3453"/>
                    <a:pt x="573" y="3453"/>
                    <a:pt x="573" y="3453"/>
                  </a:cubicBezTo>
                  <a:cubicBezTo>
                    <a:pt x="1018" y="4001"/>
                    <a:pt x="1730" y="4329"/>
                    <a:pt x="2480" y="4329"/>
                  </a:cubicBezTo>
                  <a:cubicBezTo>
                    <a:pt x="3229" y="4329"/>
                    <a:pt x="3941" y="4001"/>
                    <a:pt x="4386" y="3453"/>
                  </a:cubicBezTo>
                  <a:cubicBezTo>
                    <a:pt x="4392" y="3445"/>
                    <a:pt x="4392" y="3445"/>
                    <a:pt x="4392" y="3445"/>
                  </a:cubicBezTo>
                  <a:cubicBezTo>
                    <a:pt x="4631" y="3445"/>
                    <a:pt x="4631" y="3445"/>
                    <a:pt x="4631" y="3445"/>
                  </a:cubicBezTo>
                  <a:cubicBezTo>
                    <a:pt x="4626" y="3069"/>
                    <a:pt x="4697" y="2940"/>
                    <a:pt x="4765" y="2816"/>
                  </a:cubicBezTo>
                  <a:cubicBezTo>
                    <a:pt x="4831" y="2696"/>
                    <a:pt x="4894" y="2582"/>
                    <a:pt x="4894" y="2253"/>
                  </a:cubicBezTo>
                  <a:cubicBezTo>
                    <a:pt x="4894" y="1923"/>
                    <a:pt x="4832" y="1808"/>
                    <a:pt x="4766" y="1687"/>
                  </a:cubicBezTo>
                  <a:cubicBezTo>
                    <a:pt x="4697" y="1561"/>
                    <a:pt x="4627" y="1431"/>
                    <a:pt x="4632" y="1056"/>
                  </a:cubicBezTo>
                  <a:cubicBezTo>
                    <a:pt x="4488" y="1056"/>
                    <a:pt x="4488" y="1056"/>
                    <a:pt x="4488" y="1056"/>
                  </a:cubicBezTo>
                  <a:cubicBezTo>
                    <a:pt x="4481" y="1047"/>
                    <a:pt x="4481" y="1047"/>
                    <a:pt x="4481" y="1047"/>
                  </a:cubicBezTo>
                  <a:cubicBezTo>
                    <a:pt x="4045" y="418"/>
                    <a:pt x="3297" y="43"/>
                    <a:pt x="2480" y="43"/>
                  </a:cubicBezTo>
                  <a:cubicBezTo>
                    <a:pt x="1662" y="43"/>
                    <a:pt x="914" y="418"/>
                    <a:pt x="478" y="1047"/>
                  </a:cubicBezTo>
                  <a:cubicBezTo>
                    <a:pt x="471" y="1056"/>
                    <a:pt x="471" y="1056"/>
                    <a:pt x="471" y="1056"/>
                  </a:cubicBezTo>
                  <a:cubicBezTo>
                    <a:pt x="306" y="1056"/>
                    <a:pt x="306" y="1056"/>
                    <a:pt x="306" y="1056"/>
                  </a:cubicBezTo>
                  <a:cubicBezTo>
                    <a:pt x="311" y="1432"/>
                    <a:pt x="240" y="1560"/>
                    <a:pt x="172" y="1685"/>
                  </a:cubicBezTo>
                  <a:cubicBezTo>
                    <a:pt x="106" y="1805"/>
                    <a:pt x="43" y="1918"/>
                    <a:pt x="43" y="2248"/>
                  </a:cubicBezTo>
                  <a:cubicBezTo>
                    <a:pt x="43" y="2578"/>
                    <a:pt x="106" y="2692"/>
                    <a:pt x="171" y="2813"/>
                  </a:cubicBezTo>
                  <a:cubicBezTo>
                    <a:pt x="240" y="2939"/>
                    <a:pt x="311" y="3069"/>
                    <a:pt x="305" y="3445"/>
                  </a:cubicBezTo>
                  <a:close/>
                </a:path>
              </a:pathLst>
            </a:custGeom>
            <a:solidFill>
              <a:srgbClr val="7B9C9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3"/>
          <a:srcRect t="24954"/>
          <a:stretch/>
        </p:blipFill>
        <p:spPr>
          <a:xfrm>
            <a:off x="-2" y="0"/>
            <a:ext cx="3390901" cy="6898556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248650" y="4695092"/>
            <a:ext cx="4013639" cy="218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750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2CD6-3E1D-4F7B-8CC6-8613842B68EA}" type="datetimeFigureOut">
              <a:rPr lang="zh-CN" altLang="en-US" smtClean="0"/>
              <a:t>2025/3/5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B33-A5CC-4086-8C4D-8349169E9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0819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2CD6-3E1D-4F7B-8CC6-8613842B68EA}" type="datetimeFigureOut">
              <a:rPr lang="zh-CN" altLang="en-US" smtClean="0"/>
              <a:t>2025/3/5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B33-A5CC-4086-8C4D-8349169E9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58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2CD6-3E1D-4F7B-8CC6-8613842B68EA}" type="datetimeFigureOut">
              <a:rPr lang="zh-CN" altLang="en-US" smtClean="0"/>
              <a:t>2025/3/5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B33-A5CC-4086-8C4D-8349169E9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302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2CD6-3E1D-4F7B-8CC6-8613842B68EA}" type="datetimeFigureOut">
              <a:rPr lang="zh-CN" altLang="en-US" smtClean="0"/>
              <a:t>2025/3/5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B33-A5CC-4086-8C4D-8349169E9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346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2CD6-3E1D-4F7B-8CC6-8613842B68EA}" type="datetimeFigureOut">
              <a:rPr lang="zh-CN" altLang="en-US" smtClean="0"/>
              <a:t>2025/3/5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B33-A5CC-4086-8C4D-8349169E9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9828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E2CD6-3E1D-4F7B-8CC6-8613842B68EA}" type="datetimeFigureOut">
              <a:rPr lang="zh-CN" altLang="en-US" smtClean="0"/>
              <a:t>2025/3/5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30B33-A5CC-4086-8C4D-8349169E91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941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image" Target="../media/image4.jpe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2665413" y="588963"/>
            <a:ext cx="6376988" cy="5678488"/>
            <a:chOff x="2665413" y="588963"/>
            <a:chExt cx="6376988" cy="5678488"/>
          </a:xfrm>
        </p:grpSpPr>
        <p:grpSp>
          <p:nvGrpSpPr>
            <p:cNvPr id="15" name="组合 14"/>
            <p:cNvGrpSpPr/>
            <p:nvPr/>
          </p:nvGrpSpPr>
          <p:grpSpPr>
            <a:xfrm>
              <a:off x="2665413" y="588963"/>
              <a:ext cx="6376988" cy="5678488"/>
              <a:chOff x="2665413" y="588963"/>
              <a:chExt cx="6376988" cy="5678488"/>
            </a:xfrm>
          </p:grpSpPr>
          <p:sp>
            <p:nvSpPr>
              <p:cNvPr id="8" name="Freeform 5"/>
              <p:cNvSpPr>
                <a:spLocks/>
              </p:cNvSpPr>
              <p:nvPr/>
            </p:nvSpPr>
            <p:spPr bwMode="auto">
              <a:xfrm>
                <a:off x="2665413" y="588963"/>
                <a:ext cx="6376988" cy="5678488"/>
              </a:xfrm>
              <a:custGeom>
                <a:avLst/>
                <a:gdLst>
                  <a:gd name="T0" fmla="*/ 2609 w 5196"/>
                  <a:gd name="T1" fmla="*/ 4624 h 4624"/>
                  <a:gd name="T2" fmla="*/ 1449 w 5196"/>
                  <a:gd name="T3" fmla="*/ 4369 h 4624"/>
                  <a:gd name="T4" fmla="*/ 606 w 5196"/>
                  <a:gd name="T5" fmla="*/ 3730 h 4624"/>
                  <a:gd name="T6" fmla="*/ 261 w 5196"/>
                  <a:gd name="T7" fmla="*/ 3730 h 4624"/>
                  <a:gd name="T8" fmla="*/ 264 w 5196"/>
                  <a:gd name="T9" fmla="*/ 3605 h 4624"/>
                  <a:gd name="T10" fmla="*/ 147 w 5196"/>
                  <a:gd name="T11" fmla="*/ 3016 h 4624"/>
                  <a:gd name="T12" fmla="*/ 0 w 5196"/>
                  <a:gd name="T13" fmla="*/ 2375 h 4624"/>
                  <a:gd name="T14" fmla="*/ 147 w 5196"/>
                  <a:gd name="T15" fmla="*/ 1736 h 4624"/>
                  <a:gd name="T16" fmla="*/ 265 w 5196"/>
                  <a:gd name="T17" fmla="*/ 1149 h 4624"/>
                  <a:gd name="T18" fmla="*/ 262 w 5196"/>
                  <a:gd name="T19" fmla="*/ 1024 h 4624"/>
                  <a:gd name="T20" fmla="*/ 502 w 5196"/>
                  <a:gd name="T21" fmla="*/ 1024 h 4624"/>
                  <a:gd name="T22" fmla="*/ 1369 w 5196"/>
                  <a:gd name="T23" fmla="*/ 295 h 4624"/>
                  <a:gd name="T24" fmla="*/ 2609 w 5196"/>
                  <a:gd name="T25" fmla="*/ 0 h 4624"/>
                  <a:gd name="T26" fmla="*/ 3849 w 5196"/>
                  <a:gd name="T27" fmla="*/ 295 h 4624"/>
                  <a:gd name="T28" fmla="*/ 4715 w 5196"/>
                  <a:gd name="T29" fmla="*/ 1024 h 4624"/>
                  <a:gd name="T30" fmla="*/ 4934 w 5196"/>
                  <a:gd name="T31" fmla="*/ 1024 h 4624"/>
                  <a:gd name="T32" fmla="*/ 4931 w 5196"/>
                  <a:gd name="T33" fmla="*/ 1149 h 4624"/>
                  <a:gd name="T34" fmla="*/ 5049 w 5196"/>
                  <a:gd name="T35" fmla="*/ 1738 h 4624"/>
                  <a:gd name="T36" fmla="*/ 5196 w 5196"/>
                  <a:gd name="T37" fmla="*/ 2380 h 4624"/>
                  <a:gd name="T38" fmla="*/ 5048 w 5196"/>
                  <a:gd name="T39" fmla="*/ 3019 h 4624"/>
                  <a:gd name="T40" fmla="*/ 4930 w 5196"/>
                  <a:gd name="T41" fmla="*/ 3564 h 4624"/>
                  <a:gd name="T42" fmla="*/ 5064 w 5196"/>
                  <a:gd name="T43" fmla="*/ 3730 h 4624"/>
                  <a:gd name="T44" fmla="*/ 4809 w 5196"/>
                  <a:gd name="T45" fmla="*/ 3730 h 4624"/>
                  <a:gd name="T46" fmla="*/ 4612 w 5196"/>
                  <a:gd name="T47" fmla="*/ 3730 h 4624"/>
                  <a:gd name="T48" fmla="*/ 3768 w 5196"/>
                  <a:gd name="T49" fmla="*/ 4369 h 4624"/>
                  <a:gd name="T50" fmla="*/ 2609 w 5196"/>
                  <a:gd name="T51" fmla="*/ 4624 h 4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96" h="4624">
                    <a:moveTo>
                      <a:pt x="2609" y="4624"/>
                    </a:moveTo>
                    <a:cubicBezTo>
                      <a:pt x="2200" y="4624"/>
                      <a:pt x="1810" y="4538"/>
                      <a:pt x="1449" y="4369"/>
                    </a:cubicBezTo>
                    <a:cubicBezTo>
                      <a:pt x="1123" y="4215"/>
                      <a:pt x="832" y="3995"/>
                      <a:pt x="606" y="3730"/>
                    </a:cubicBezTo>
                    <a:cubicBezTo>
                      <a:pt x="261" y="3730"/>
                      <a:pt x="261" y="3730"/>
                      <a:pt x="261" y="3730"/>
                    </a:cubicBezTo>
                    <a:cubicBezTo>
                      <a:pt x="264" y="3605"/>
                      <a:pt x="264" y="3605"/>
                      <a:pt x="264" y="3605"/>
                    </a:cubicBezTo>
                    <a:cubicBezTo>
                      <a:pt x="272" y="3246"/>
                      <a:pt x="211" y="3134"/>
                      <a:pt x="147" y="3016"/>
                    </a:cubicBezTo>
                    <a:cubicBezTo>
                      <a:pt x="78" y="2889"/>
                      <a:pt x="0" y="2745"/>
                      <a:pt x="0" y="2375"/>
                    </a:cubicBezTo>
                    <a:cubicBezTo>
                      <a:pt x="0" y="2004"/>
                      <a:pt x="78" y="1861"/>
                      <a:pt x="147" y="1736"/>
                    </a:cubicBezTo>
                    <a:cubicBezTo>
                      <a:pt x="212" y="1618"/>
                      <a:pt x="272" y="1508"/>
                      <a:pt x="265" y="1149"/>
                    </a:cubicBezTo>
                    <a:cubicBezTo>
                      <a:pt x="262" y="1024"/>
                      <a:pt x="262" y="1024"/>
                      <a:pt x="262" y="1024"/>
                    </a:cubicBezTo>
                    <a:cubicBezTo>
                      <a:pt x="502" y="1024"/>
                      <a:pt x="502" y="1024"/>
                      <a:pt x="502" y="1024"/>
                    </a:cubicBezTo>
                    <a:cubicBezTo>
                      <a:pt x="724" y="724"/>
                      <a:pt x="1022" y="472"/>
                      <a:pt x="1369" y="295"/>
                    </a:cubicBezTo>
                    <a:cubicBezTo>
                      <a:pt x="1745" y="102"/>
                      <a:pt x="2174" y="0"/>
                      <a:pt x="2609" y="0"/>
                    </a:cubicBezTo>
                    <a:cubicBezTo>
                      <a:pt x="3043" y="0"/>
                      <a:pt x="3472" y="102"/>
                      <a:pt x="3849" y="295"/>
                    </a:cubicBezTo>
                    <a:cubicBezTo>
                      <a:pt x="4195" y="472"/>
                      <a:pt x="4493" y="724"/>
                      <a:pt x="4715" y="1024"/>
                    </a:cubicBezTo>
                    <a:cubicBezTo>
                      <a:pt x="4934" y="1024"/>
                      <a:pt x="4934" y="1024"/>
                      <a:pt x="4934" y="1024"/>
                    </a:cubicBezTo>
                    <a:cubicBezTo>
                      <a:pt x="4931" y="1149"/>
                      <a:pt x="4931" y="1149"/>
                      <a:pt x="4931" y="1149"/>
                    </a:cubicBezTo>
                    <a:cubicBezTo>
                      <a:pt x="4923" y="1508"/>
                      <a:pt x="4984" y="1620"/>
                      <a:pt x="5049" y="1738"/>
                    </a:cubicBezTo>
                    <a:cubicBezTo>
                      <a:pt x="5117" y="1865"/>
                      <a:pt x="5196" y="2009"/>
                      <a:pt x="5196" y="2380"/>
                    </a:cubicBezTo>
                    <a:cubicBezTo>
                      <a:pt x="5196" y="2750"/>
                      <a:pt x="5117" y="2893"/>
                      <a:pt x="5048" y="3019"/>
                    </a:cubicBezTo>
                    <a:cubicBezTo>
                      <a:pt x="4986" y="3131"/>
                      <a:pt x="4928" y="3237"/>
                      <a:pt x="4930" y="3564"/>
                    </a:cubicBezTo>
                    <a:cubicBezTo>
                      <a:pt x="5064" y="3730"/>
                      <a:pt x="5064" y="3730"/>
                      <a:pt x="5064" y="3730"/>
                    </a:cubicBezTo>
                    <a:cubicBezTo>
                      <a:pt x="4809" y="3730"/>
                      <a:pt x="4809" y="3730"/>
                      <a:pt x="4809" y="3730"/>
                    </a:cubicBezTo>
                    <a:cubicBezTo>
                      <a:pt x="4612" y="3730"/>
                      <a:pt x="4612" y="3730"/>
                      <a:pt x="4612" y="3730"/>
                    </a:cubicBezTo>
                    <a:cubicBezTo>
                      <a:pt x="4385" y="3995"/>
                      <a:pt x="4095" y="4215"/>
                      <a:pt x="3768" y="4369"/>
                    </a:cubicBezTo>
                    <a:cubicBezTo>
                      <a:pt x="3407" y="4538"/>
                      <a:pt x="3017" y="4624"/>
                      <a:pt x="2609" y="4624"/>
                    </a:cubicBezTo>
                    <a:close/>
                  </a:path>
                </a:pathLst>
              </a:custGeom>
              <a:solidFill>
                <a:srgbClr val="7FC9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2859088" y="776288"/>
                <a:ext cx="5988050" cy="5303838"/>
              </a:xfrm>
              <a:custGeom>
                <a:avLst/>
                <a:gdLst>
                  <a:gd name="T0" fmla="*/ 2451 w 4879"/>
                  <a:gd name="T1" fmla="*/ 4320 h 4320"/>
                  <a:gd name="T2" fmla="*/ 1360 w 4879"/>
                  <a:gd name="T3" fmla="*/ 4080 h 4320"/>
                  <a:gd name="T4" fmla="*/ 569 w 4879"/>
                  <a:gd name="T5" fmla="*/ 3481 h 4320"/>
                  <a:gd name="T6" fmla="*/ 538 w 4879"/>
                  <a:gd name="T7" fmla="*/ 3445 h 4320"/>
                  <a:gd name="T8" fmla="*/ 258 w 4879"/>
                  <a:gd name="T9" fmla="*/ 3445 h 4320"/>
                  <a:gd name="T10" fmla="*/ 259 w 4879"/>
                  <a:gd name="T11" fmla="*/ 3428 h 4320"/>
                  <a:gd name="T12" fmla="*/ 131 w 4879"/>
                  <a:gd name="T13" fmla="*/ 2799 h 4320"/>
                  <a:gd name="T14" fmla="*/ 0 w 4879"/>
                  <a:gd name="T15" fmla="*/ 2221 h 4320"/>
                  <a:gd name="T16" fmla="*/ 132 w 4879"/>
                  <a:gd name="T17" fmla="*/ 1645 h 4320"/>
                  <a:gd name="T18" fmla="*/ 259 w 4879"/>
                  <a:gd name="T19" fmla="*/ 1020 h 4320"/>
                  <a:gd name="T20" fmla="*/ 259 w 4879"/>
                  <a:gd name="T21" fmla="*/ 1002 h 4320"/>
                  <a:gd name="T22" fmla="*/ 441 w 4879"/>
                  <a:gd name="T23" fmla="*/ 1002 h 4320"/>
                  <a:gd name="T24" fmla="*/ 472 w 4879"/>
                  <a:gd name="T25" fmla="*/ 961 h 4320"/>
                  <a:gd name="T26" fmla="*/ 1284 w 4879"/>
                  <a:gd name="T27" fmla="*/ 278 h 4320"/>
                  <a:gd name="T28" fmla="*/ 2451 w 4879"/>
                  <a:gd name="T29" fmla="*/ 0 h 4320"/>
                  <a:gd name="T30" fmla="*/ 3617 w 4879"/>
                  <a:gd name="T31" fmla="*/ 278 h 4320"/>
                  <a:gd name="T32" fmla="*/ 4429 w 4879"/>
                  <a:gd name="T33" fmla="*/ 961 h 4320"/>
                  <a:gd name="T34" fmla="*/ 4460 w 4879"/>
                  <a:gd name="T35" fmla="*/ 1002 h 4320"/>
                  <a:gd name="T36" fmla="*/ 4621 w 4879"/>
                  <a:gd name="T37" fmla="*/ 1002 h 4320"/>
                  <a:gd name="T38" fmla="*/ 4620 w 4879"/>
                  <a:gd name="T39" fmla="*/ 1020 h 4320"/>
                  <a:gd name="T40" fmla="*/ 4748 w 4879"/>
                  <a:gd name="T41" fmla="*/ 1648 h 4320"/>
                  <a:gd name="T42" fmla="*/ 4879 w 4879"/>
                  <a:gd name="T43" fmla="*/ 2226 h 4320"/>
                  <a:gd name="T44" fmla="*/ 4747 w 4879"/>
                  <a:gd name="T45" fmla="*/ 2802 h 4320"/>
                  <a:gd name="T46" fmla="*/ 4619 w 4879"/>
                  <a:gd name="T47" fmla="*/ 3385 h 4320"/>
                  <a:gd name="T48" fmla="*/ 4619 w 4879"/>
                  <a:gd name="T49" fmla="*/ 3421 h 4320"/>
                  <a:gd name="T50" fmla="*/ 4639 w 4879"/>
                  <a:gd name="T51" fmla="*/ 3445 h 4320"/>
                  <a:gd name="T52" fmla="*/ 4603 w 4879"/>
                  <a:gd name="T53" fmla="*/ 3445 h 4320"/>
                  <a:gd name="T54" fmla="*/ 4363 w 4879"/>
                  <a:gd name="T55" fmla="*/ 3445 h 4320"/>
                  <a:gd name="T56" fmla="*/ 4332 w 4879"/>
                  <a:gd name="T57" fmla="*/ 3481 h 4320"/>
                  <a:gd name="T58" fmla="*/ 3541 w 4879"/>
                  <a:gd name="T59" fmla="*/ 4080 h 4320"/>
                  <a:gd name="T60" fmla="*/ 2451 w 4879"/>
                  <a:gd name="T61" fmla="*/ 4320 h 4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79" h="4320">
                    <a:moveTo>
                      <a:pt x="2451" y="4320"/>
                    </a:moveTo>
                    <a:cubicBezTo>
                      <a:pt x="2066" y="4320"/>
                      <a:pt x="1699" y="4239"/>
                      <a:pt x="1360" y="4080"/>
                    </a:cubicBezTo>
                    <a:cubicBezTo>
                      <a:pt x="1054" y="3936"/>
                      <a:pt x="780" y="3729"/>
                      <a:pt x="569" y="3481"/>
                    </a:cubicBezTo>
                    <a:cubicBezTo>
                      <a:pt x="538" y="3445"/>
                      <a:pt x="538" y="3445"/>
                      <a:pt x="538" y="3445"/>
                    </a:cubicBezTo>
                    <a:cubicBezTo>
                      <a:pt x="258" y="3445"/>
                      <a:pt x="258" y="3445"/>
                      <a:pt x="258" y="3445"/>
                    </a:cubicBezTo>
                    <a:cubicBezTo>
                      <a:pt x="259" y="3428"/>
                      <a:pt x="259" y="3428"/>
                      <a:pt x="259" y="3428"/>
                    </a:cubicBezTo>
                    <a:cubicBezTo>
                      <a:pt x="267" y="3049"/>
                      <a:pt x="198" y="2922"/>
                      <a:pt x="131" y="2799"/>
                    </a:cubicBezTo>
                    <a:cubicBezTo>
                      <a:pt x="67" y="2681"/>
                      <a:pt x="0" y="2558"/>
                      <a:pt x="0" y="2221"/>
                    </a:cubicBezTo>
                    <a:cubicBezTo>
                      <a:pt x="0" y="1885"/>
                      <a:pt x="67" y="1763"/>
                      <a:pt x="132" y="1645"/>
                    </a:cubicBezTo>
                    <a:cubicBezTo>
                      <a:pt x="199" y="1524"/>
                      <a:pt x="268" y="1399"/>
                      <a:pt x="259" y="1020"/>
                    </a:cubicBezTo>
                    <a:cubicBezTo>
                      <a:pt x="259" y="1002"/>
                      <a:pt x="259" y="1002"/>
                      <a:pt x="259" y="1002"/>
                    </a:cubicBezTo>
                    <a:cubicBezTo>
                      <a:pt x="441" y="1002"/>
                      <a:pt x="441" y="1002"/>
                      <a:pt x="441" y="1002"/>
                    </a:cubicBezTo>
                    <a:cubicBezTo>
                      <a:pt x="472" y="961"/>
                      <a:pt x="472" y="961"/>
                      <a:pt x="472" y="961"/>
                    </a:cubicBezTo>
                    <a:cubicBezTo>
                      <a:pt x="679" y="680"/>
                      <a:pt x="960" y="443"/>
                      <a:pt x="1284" y="278"/>
                    </a:cubicBezTo>
                    <a:cubicBezTo>
                      <a:pt x="1638" y="96"/>
                      <a:pt x="2041" y="0"/>
                      <a:pt x="2451" y="0"/>
                    </a:cubicBezTo>
                    <a:cubicBezTo>
                      <a:pt x="2860" y="0"/>
                      <a:pt x="3263" y="96"/>
                      <a:pt x="3617" y="278"/>
                    </a:cubicBezTo>
                    <a:cubicBezTo>
                      <a:pt x="3941" y="443"/>
                      <a:pt x="4222" y="680"/>
                      <a:pt x="4429" y="961"/>
                    </a:cubicBezTo>
                    <a:cubicBezTo>
                      <a:pt x="4460" y="1002"/>
                      <a:pt x="4460" y="1002"/>
                      <a:pt x="4460" y="1002"/>
                    </a:cubicBezTo>
                    <a:cubicBezTo>
                      <a:pt x="4621" y="1002"/>
                      <a:pt x="4621" y="1002"/>
                      <a:pt x="4621" y="1002"/>
                    </a:cubicBezTo>
                    <a:cubicBezTo>
                      <a:pt x="4620" y="1020"/>
                      <a:pt x="4620" y="1020"/>
                      <a:pt x="4620" y="1020"/>
                    </a:cubicBezTo>
                    <a:cubicBezTo>
                      <a:pt x="4612" y="1398"/>
                      <a:pt x="4681" y="1525"/>
                      <a:pt x="4748" y="1648"/>
                    </a:cubicBezTo>
                    <a:cubicBezTo>
                      <a:pt x="4812" y="1767"/>
                      <a:pt x="4879" y="1890"/>
                      <a:pt x="4879" y="2226"/>
                    </a:cubicBezTo>
                    <a:cubicBezTo>
                      <a:pt x="4879" y="2563"/>
                      <a:pt x="4812" y="2684"/>
                      <a:pt x="4747" y="2802"/>
                    </a:cubicBezTo>
                    <a:cubicBezTo>
                      <a:pt x="4683" y="2919"/>
                      <a:pt x="4617" y="3039"/>
                      <a:pt x="4619" y="3385"/>
                    </a:cubicBezTo>
                    <a:cubicBezTo>
                      <a:pt x="4619" y="3421"/>
                      <a:pt x="4619" y="3421"/>
                      <a:pt x="4619" y="3421"/>
                    </a:cubicBezTo>
                    <a:cubicBezTo>
                      <a:pt x="4639" y="3445"/>
                      <a:pt x="4639" y="3445"/>
                      <a:pt x="4639" y="3445"/>
                    </a:cubicBezTo>
                    <a:cubicBezTo>
                      <a:pt x="4603" y="3445"/>
                      <a:pt x="4603" y="3445"/>
                      <a:pt x="4603" y="3445"/>
                    </a:cubicBezTo>
                    <a:cubicBezTo>
                      <a:pt x="4363" y="3445"/>
                      <a:pt x="4363" y="3445"/>
                      <a:pt x="4363" y="3445"/>
                    </a:cubicBezTo>
                    <a:cubicBezTo>
                      <a:pt x="4332" y="3481"/>
                      <a:pt x="4332" y="3481"/>
                      <a:pt x="4332" y="3481"/>
                    </a:cubicBezTo>
                    <a:cubicBezTo>
                      <a:pt x="4121" y="3729"/>
                      <a:pt x="3847" y="3936"/>
                      <a:pt x="3541" y="4080"/>
                    </a:cubicBezTo>
                    <a:cubicBezTo>
                      <a:pt x="3202" y="4239"/>
                      <a:pt x="2835" y="4320"/>
                      <a:pt x="2451" y="4320"/>
                    </a:cubicBezTo>
                    <a:close/>
                  </a:path>
                </a:pathLst>
              </a:custGeom>
              <a:solidFill>
                <a:srgbClr val="F4F3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824163" y="744538"/>
              <a:ext cx="6057900" cy="5368925"/>
            </a:xfrm>
            <a:custGeom>
              <a:avLst/>
              <a:gdLst>
                <a:gd name="T0" fmla="*/ 2480 w 4937"/>
                <a:gd name="T1" fmla="*/ 4372 h 4372"/>
                <a:gd name="T2" fmla="*/ 546 w 4937"/>
                <a:gd name="T3" fmla="*/ 3488 h 4372"/>
                <a:gd name="T4" fmla="*/ 261 w 4937"/>
                <a:gd name="T5" fmla="*/ 3488 h 4372"/>
                <a:gd name="T6" fmla="*/ 262 w 4937"/>
                <a:gd name="T7" fmla="*/ 3466 h 4372"/>
                <a:gd name="T8" fmla="*/ 134 w 4937"/>
                <a:gd name="T9" fmla="*/ 2834 h 4372"/>
                <a:gd name="T10" fmla="*/ 0 w 4937"/>
                <a:gd name="T11" fmla="*/ 2248 h 4372"/>
                <a:gd name="T12" fmla="*/ 134 w 4937"/>
                <a:gd name="T13" fmla="*/ 1664 h 4372"/>
                <a:gd name="T14" fmla="*/ 262 w 4937"/>
                <a:gd name="T15" fmla="*/ 1035 h 4372"/>
                <a:gd name="T16" fmla="*/ 262 w 4937"/>
                <a:gd name="T17" fmla="*/ 1013 h 4372"/>
                <a:gd name="T18" fmla="*/ 449 w 4937"/>
                <a:gd name="T19" fmla="*/ 1013 h 4372"/>
                <a:gd name="T20" fmla="*/ 2480 w 4937"/>
                <a:gd name="T21" fmla="*/ 0 h 4372"/>
                <a:gd name="T22" fmla="*/ 4510 w 4937"/>
                <a:gd name="T23" fmla="*/ 1013 h 4372"/>
                <a:gd name="T24" fmla="*/ 4676 w 4937"/>
                <a:gd name="T25" fmla="*/ 1013 h 4372"/>
                <a:gd name="T26" fmla="*/ 4676 w 4937"/>
                <a:gd name="T27" fmla="*/ 1035 h 4372"/>
                <a:gd name="T28" fmla="*/ 4804 w 4937"/>
                <a:gd name="T29" fmla="*/ 1667 h 4372"/>
                <a:gd name="T30" fmla="*/ 4937 w 4937"/>
                <a:gd name="T31" fmla="*/ 2253 h 4372"/>
                <a:gd name="T32" fmla="*/ 4803 w 4937"/>
                <a:gd name="T33" fmla="*/ 2836 h 4372"/>
                <a:gd name="T34" fmla="*/ 4675 w 4937"/>
                <a:gd name="T35" fmla="*/ 3460 h 4372"/>
                <a:gd name="T36" fmla="*/ 4690 w 4937"/>
                <a:gd name="T37" fmla="*/ 3488 h 4372"/>
                <a:gd name="T38" fmla="*/ 4654 w 4937"/>
                <a:gd name="T39" fmla="*/ 3488 h 4372"/>
                <a:gd name="T40" fmla="*/ 4413 w 4937"/>
                <a:gd name="T41" fmla="*/ 3488 h 4372"/>
                <a:gd name="T42" fmla="*/ 2480 w 4937"/>
                <a:gd name="T43" fmla="*/ 4372 h 4372"/>
                <a:gd name="T44" fmla="*/ 305 w 4937"/>
                <a:gd name="T45" fmla="*/ 3445 h 4372"/>
                <a:gd name="T46" fmla="*/ 567 w 4937"/>
                <a:gd name="T47" fmla="*/ 3445 h 4372"/>
                <a:gd name="T48" fmla="*/ 573 w 4937"/>
                <a:gd name="T49" fmla="*/ 3453 h 4372"/>
                <a:gd name="T50" fmla="*/ 2480 w 4937"/>
                <a:gd name="T51" fmla="*/ 4329 h 4372"/>
                <a:gd name="T52" fmla="*/ 4386 w 4937"/>
                <a:gd name="T53" fmla="*/ 3453 h 4372"/>
                <a:gd name="T54" fmla="*/ 4392 w 4937"/>
                <a:gd name="T55" fmla="*/ 3445 h 4372"/>
                <a:gd name="T56" fmla="*/ 4631 w 4937"/>
                <a:gd name="T57" fmla="*/ 3445 h 4372"/>
                <a:gd name="T58" fmla="*/ 4765 w 4937"/>
                <a:gd name="T59" fmla="*/ 2816 h 4372"/>
                <a:gd name="T60" fmla="*/ 4894 w 4937"/>
                <a:gd name="T61" fmla="*/ 2253 h 4372"/>
                <a:gd name="T62" fmla="*/ 4766 w 4937"/>
                <a:gd name="T63" fmla="*/ 1687 h 4372"/>
                <a:gd name="T64" fmla="*/ 4632 w 4937"/>
                <a:gd name="T65" fmla="*/ 1056 h 4372"/>
                <a:gd name="T66" fmla="*/ 4488 w 4937"/>
                <a:gd name="T67" fmla="*/ 1056 h 4372"/>
                <a:gd name="T68" fmla="*/ 4481 w 4937"/>
                <a:gd name="T69" fmla="*/ 1047 h 4372"/>
                <a:gd name="T70" fmla="*/ 2480 w 4937"/>
                <a:gd name="T71" fmla="*/ 43 h 4372"/>
                <a:gd name="T72" fmla="*/ 478 w 4937"/>
                <a:gd name="T73" fmla="*/ 1047 h 4372"/>
                <a:gd name="T74" fmla="*/ 471 w 4937"/>
                <a:gd name="T75" fmla="*/ 1056 h 4372"/>
                <a:gd name="T76" fmla="*/ 306 w 4937"/>
                <a:gd name="T77" fmla="*/ 1056 h 4372"/>
                <a:gd name="T78" fmla="*/ 172 w 4937"/>
                <a:gd name="T79" fmla="*/ 1685 h 4372"/>
                <a:gd name="T80" fmla="*/ 43 w 4937"/>
                <a:gd name="T81" fmla="*/ 2248 h 4372"/>
                <a:gd name="T82" fmla="*/ 171 w 4937"/>
                <a:gd name="T83" fmla="*/ 2813 h 4372"/>
                <a:gd name="T84" fmla="*/ 305 w 4937"/>
                <a:gd name="T85" fmla="*/ 3445 h 4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937" h="4372">
                  <a:moveTo>
                    <a:pt x="2480" y="4372"/>
                  </a:moveTo>
                  <a:cubicBezTo>
                    <a:pt x="1721" y="4372"/>
                    <a:pt x="999" y="4042"/>
                    <a:pt x="546" y="3488"/>
                  </a:cubicBezTo>
                  <a:cubicBezTo>
                    <a:pt x="261" y="3488"/>
                    <a:pt x="261" y="3488"/>
                    <a:pt x="261" y="3488"/>
                  </a:cubicBezTo>
                  <a:cubicBezTo>
                    <a:pt x="262" y="3466"/>
                    <a:pt x="262" y="3466"/>
                    <a:pt x="262" y="3466"/>
                  </a:cubicBezTo>
                  <a:cubicBezTo>
                    <a:pt x="270" y="3085"/>
                    <a:pt x="204" y="2963"/>
                    <a:pt x="134" y="2834"/>
                  </a:cubicBezTo>
                  <a:cubicBezTo>
                    <a:pt x="68" y="2713"/>
                    <a:pt x="0" y="2589"/>
                    <a:pt x="0" y="2248"/>
                  </a:cubicBezTo>
                  <a:cubicBezTo>
                    <a:pt x="0" y="1907"/>
                    <a:pt x="68" y="1783"/>
                    <a:pt x="134" y="1664"/>
                  </a:cubicBezTo>
                  <a:cubicBezTo>
                    <a:pt x="204" y="1536"/>
                    <a:pt x="271" y="1416"/>
                    <a:pt x="262" y="1035"/>
                  </a:cubicBezTo>
                  <a:cubicBezTo>
                    <a:pt x="262" y="1013"/>
                    <a:pt x="262" y="1013"/>
                    <a:pt x="262" y="1013"/>
                  </a:cubicBezTo>
                  <a:cubicBezTo>
                    <a:pt x="449" y="1013"/>
                    <a:pt x="449" y="1013"/>
                    <a:pt x="449" y="1013"/>
                  </a:cubicBezTo>
                  <a:cubicBezTo>
                    <a:pt x="894" y="378"/>
                    <a:pt x="1652" y="0"/>
                    <a:pt x="2480" y="0"/>
                  </a:cubicBezTo>
                  <a:cubicBezTo>
                    <a:pt x="3307" y="0"/>
                    <a:pt x="4065" y="378"/>
                    <a:pt x="4510" y="1013"/>
                  </a:cubicBezTo>
                  <a:cubicBezTo>
                    <a:pt x="4676" y="1013"/>
                    <a:pt x="4676" y="1013"/>
                    <a:pt x="4676" y="1013"/>
                  </a:cubicBezTo>
                  <a:cubicBezTo>
                    <a:pt x="4676" y="1035"/>
                    <a:pt x="4676" y="1035"/>
                    <a:pt x="4676" y="1035"/>
                  </a:cubicBezTo>
                  <a:cubicBezTo>
                    <a:pt x="4667" y="1416"/>
                    <a:pt x="4734" y="1538"/>
                    <a:pt x="4804" y="1667"/>
                  </a:cubicBezTo>
                  <a:cubicBezTo>
                    <a:pt x="4869" y="1787"/>
                    <a:pt x="4937" y="1912"/>
                    <a:pt x="4937" y="2253"/>
                  </a:cubicBezTo>
                  <a:cubicBezTo>
                    <a:pt x="4937" y="2594"/>
                    <a:pt x="4869" y="2717"/>
                    <a:pt x="4803" y="2836"/>
                  </a:cubicBezTo>
                  <a:cubicBezTo>
                    <a:pt x="4733" y="2963"/>
                    <a:pt x="4667" y="3084"/>
                    <a:pt x="4675" y="3460"/>
                  </a:cubicBezTo>
                  <a:cubicBezTo>
                    <a:pt x="4690" y="3488"/>
                    <a:pt x="4690" y="3488"/>
                    <a:pt x="4690" y="3488"/>
                  </a:cubicBezTo>
                  <a:cubicBezTo>
                    <a:pt x="4654" y="3488"/>
                    <a:pt x="4654" y="3488"/>
                    <a:pt x="4654" y="3488"/>
                  </a:cubicBezTo>
                  <a:cubicBezTo>
                    <a:pt x="4413" y="3488"/>
                    <a:pt x="4413" y="3488"/>
                    <a:pt x="4413" y="3488"/>
                  </a:cubicBezTo>
                  <a:cubicBezTo>
                    <a:pt x="3960" y="4042"/>
                    <a:pt x="3238" y="4372"/>
                    <a:pt x="2480" y="4372"/>
                  </a:cubicBezTo>
                  <a:close/>
                  <a:moveTo>
                    <a:pt x="305" y="3445"/>
                  </a:moveTo>
                  <a:cubicBezTo>
                    <a:pt x="567" y="3445"/>
                    <a:pt x="567" y="3445"/>
                    <a:pt x="567" y="3445"/>
                  </a:cubicBezTo>
                  <a:cubicBezTo>
                    <a:pt x="573" y="3453"/>
                    <a:pt x="573" y="3453"/>
                    <a:pt x="573" y="3453"/>
                  </a:cubicBezTo>
                  <a:cubicBezTo>
                    <a:pt x="1018" y="4001"/>
                    <a:pt x="1730" y="4329"/>
                    <a:pt x="2480" y="4329"/>
                  </a:cubicBezTo>
                  <a:cubicBezTo>
                    <a:pt x="3229" y="4329"/>
                    <a:pt x="3941" y="4001"/>
                    <a:pt x="4386" y="3453"/>
                  </a:cubicBezTo>
                  <a:cubicBezTo>
                    <a:pt x="4392" y="3445"/>
                    <a:pt x="4392" y="3445"/>
                    <a:pt x="4392" y="3445"/>
                  </a:cubicBezTo>
                  <a:cubicBezTo>
                    <a:pt x="4631" y="3445"/>
                    <a:pt x="4631" y="3445"/>
                    <a:pt x="4631" y="3445"/>
                  </a:cubicBezTo>
                  <a:cubicBezTo>
                    <a:pt x="4626" y="3069"/>
                    <a:pt x="4697" y="2940"/>
                    <a:pt x="4765" y="2816"/>
                  </a:cubicBezTo>
                  <a:cubicBezTo>
                    <a:pt x="4831" y="2696"/>
                    <a:pt x="4894" y="2582"/>
                    <a:pt x="4894" y="2253"/>
                  </a:cubicBezTo>
                  <a:cubicBezTo>
                    <a:pt x="4894" y="1923"/>
                    <a:pt x="4832" y="1808"/>
                    <a:pt x="4766" y="1687"/>
                  </a:cubicBezTo>
                  <a:cubicBezTo>
                    <a:pt x="4697" y="1561"/>
                    <a:pt x="4627" y="1431"/>
                    <a:pt x="4632" y="1056"/>
                  </a:cubicBezTo>
                  <a:cubicBezTo>
                    <a:pt x="4488" y="1056"/>
                    <a:pt x="4488" y="1056"/>
                    <a:pt x="4488" y="1056"/>
                  </a:cubicBezTo>
                  <a:cubicBezTo>
                    <a:pt x="4481" y="1047"/>
                    <a:pt x="4481" y="1047"/>
                    <a:pt x="4481" y="1047"/>
                  </a:cubicBezTo>
                  <a:cubicBezTo>
                    <a:pt x="4045" y="418"/>
                    <a:pt x="3297" y="43"/>
                    <a:pt x="2480" y="43"/>
                  </a:cubicBezTo>
                  <a:cubicBezTo>
                    <a:pt x="1662" y="43"/>
                    <a:pt x="914" y="418"/>
                    <a:pt x="478" y="1047"/>
                  </a:cubicBezTo>
                  <a:cubicBezTo>
                    <a:pt x="471" y="1056"/>
                    <a:pt x="471" y="1056"/>
                    <a:pt x="471" y="1056"/>
                  </a:cubicBezTo>
                  <a:cubicBezTo>
                    <a:pt x="306" y="1056"/>
                    <a:pt x="306" y="1056"/>
                    <a:pt x="306" y="1056"/>
                  </a:cubicBezTo>
                  <a:cubicBezTo>
                    <a:pt x="311" y="1432"/>
                    <a:pt x="240" y="1560"/>
                    <a:pt x="172" y="1685"/>
                  </a:cubicBezTo>
                  <a:cubicBezTo>
                    <a:pt x="106" y="1805"/>
                    <a:pt x="43" y="1918"/>
                    <a:pt x="43" y="2248"/>
                  </a:cubicBezTo>
                  <a:cubicBezTo>
                    <a:pt x="43" y="2578"/>
                    <a:pt x="106" y="2692"/>
                    <a:pt x="171" y="2813"/>
                  </a:cubicBezTo>
                  <a:cubicBezTo>
                    <a:pt x="240" y="2939"/>
                    <a:pt x="311" y="3069"/>
                    <a:pt x="305" y="3445"/>
                  </a:cubicBezTo>
                  <a:close/>
                </a:path>
              </a:pathLst>
            </a:custGeom>
            <a:solidFill>
              <a:srgbClr val="7B9C9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3224213" y="3284539"/>
            <a:ext cx="5257800" cy="0"/>
          </a:xfrm>
          <a:prstGeom prst="line">
            <a:avLst/>
          </a:prstGeom>
          <a:ln w="38100">
            <a:solidFill>
              <a:srgbClr val="7B9C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164127" y="2167018"/>
            <a:ext cx="357020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124052" y="3336906"/>
            <a:ext cx="36503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 — 18</a:t>
            </a:r>
            <a:r>
              <a:rPr lang="zh-CN" altLang="en-US" sz="44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D147AA7-472C-4537-8EA3-FCC90D591C88}"/>
              </a:ext>
            </a:extLst>
          </p:cNvPr>
          <p:cNvSpPr txBox="1"/>
          <p:nvPr/>
        </p:nvSpPr>
        <p:spPr>
          <a:xfrm>
            <a:off x="4407167" y="4106347"/>
            <a:ext cx="3046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备课：绍兴一中杨炀</a:t>
            </a:r>
          </a:p>
        </p:txBody>
      </p:sp>
    </p:spTree>
    <p:extLst>
      <p:ext uri="{BB962C8B-B14F-4D97-AF65-F5344CB8AC3E}">
        <p14:creationId xmlns:p14="http://schemas.microsoft.com/office/powerpoint/2010/main" val="186600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1D0F4364-0349-450D-AEBA-FC18C438CC6C}"/>
              </a:ext>
            </a:extLst>
          </p:cNvPr>
          <p:cNvSpPr/>
          <p:nvPr/>
        </p:nvSpPr>
        <p:spPr>
          <a:xfrm>
            <a:off x="2183011" y="1123178"/>
            <a:ext cx="7825978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    分权学说出现较早，在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古希腊时代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，亚里士多德就提出了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国家职能机构应分工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的问题。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波里比亚曾在其所著的《罗马史》一书中考察了古罗马国家的政治制度，论述了古罗马帝国兴盛的原因。他认为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罗马实行了执政官、元老院和公民大会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三者并存的混合制政体。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这种政治体制的优点在于国家的三种权力可以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互相帮助，互相牵制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。一种权力如果想要凌驾于其他权力之上，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另外两种权力便会加以抑制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，从而有效地防止一种权力过于强大以致发生衰败，使国家在任何时候都能趋于安宁和繁荣。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F9398BE-ACCB-4A49-9EFF-C7608894D1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62337" y="538403"/>
            <a:ext cx="466248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“三权分立”思想来源</a:t>
            </a:r>
            <a:endParaRPr lang="en-US" altLang="zh-CN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515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6F9398BE-ACCB-4A49-9EFF-C7608894D1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0912" y="320100"/>
            <a:ext cx="466248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“三权分立”的政治实践</a:t>
            </a:r>
            <a:endParaRPr lang="en-US" altLang="zh-CN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8701CCF-6C91-43BA-9CF1-ED3B18CF5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415" y="1057160"/>
            <a:ext cx="6801820" cy="494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48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28415A-10B0-455E-B140-034DC9170521}"/>
              </a:ext>
            </a:extLst>
          </p:cNvPr>
          <p:cNvSpPr txBox="1"/>
          <p:nvPr/>
        </p:nvSpPr>
        <p:spPr>
          <a:xfrm>
            <a:off x="2458365" y="686841"/>
            <a:ext cx="715523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4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启蒙运动的中心：法国</a:t>
            </a:r>
            <a:r>
              <a:rPr lang="en-US" altLang="zh-CN" sz="34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伏尔泰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CA86CAF-0538-4CD2-9E53-B0F2F8A2FC8E}"/>
              </a:ext>
            </a:extLst>
          </p:cNvPr>
          <p:cNvSpPr/>
          <p:nvPr/>
        </p:nvSpPr>
        <p:spPr>
          <a:xfrm>
            <a:off x="3979494" y="1443542"/>
            <a:ext cx="7448551" cy="2677656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伏尔泰（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1694-1778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），法国启蒙思想家，代表作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哲学通信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出生于大资产阶级家庭，母亲来自于一个中小贵族家庭。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他曾因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写诗讽刺王朝与王族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，两次被驱逐出巴黎，两度身陷巴士底狱。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法国大革命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期间，制宪会议将他的遗体迁入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先贤祠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C78E0A4-FCEA-4884-846B-3F3A79E9F33C}"/>
              </a:ext>
            </a:extLst>
          </p:cNvPr>
          <p:cNvGrpSpPr/>
          <p:nvPr/>
        </p:nvGrpSpPr>
        <p:grpSpPr>
          <a:xfrm>
            <a:off x="742950" y="1416746"/>
            <a:ext cx="3624262" cy="4351386"/>
            <a:chOff x="895226" y="1511996"/>
            <a:chExt cx="3624262" cy="4351386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6D7D72FA-0200-4328-856E-C562A8639ECB}"/>
                </a:ext>
              </a:extLst>
            </p:cNvPr>
            <p:cNvSpPr txBox="1"/>
            <p:nvPr/>
          </p:nvSpPr>
          <p:spPr>
            <a:xfrm>
              <a:off x="895226" y="5032385"/>
              <a:ext cx="362426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伏尔泰（</a:t>
              </a:r>
              <a:r>
                <a:rPr lang="en-US" altLang="zh-CN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1694-1778</a:t>
              </a:r>
              <a:r>
                <a:rPr lang="zh-CN" altLang="en-US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）启蒙运动的领袖和导师</a:t>
              </a:r>
              <a:endParaRPr lang="en-US" altLang="zh-CN" sz="2400" b="1" dirty="0">
                <a:solidFill>
                  <a:srgbClr val="38572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51" name="图片 50">
              <a:extLst>
                <a:ext uri="{FF2B5EF4-FFF2-40B4-BE49-F238E27FC236}">
                  <a16:creationId xmlns:a16="http://schemas.microsoft.com/office/drawing/2014/main" id="{F9F1DC47-91F1-48BC-9941-2AFB17507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4934" t="12240" r="18374" b="21425"/>
            <a:stretch>
              <a:fillRect/>
            </a:stretch>
          </p:blipFill>
          <p:spPr>
            <a:xfrm>
              <a:off x="1049581" y="1511996"/>
              <a:ext cx="2817569" cy="3465748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52" name="文本框 51">
            <a:extLst>
              <a:ext uri="{FF2B5EF4-FFF2-40B4-BE49-F238E27FC236}">
                <a16:creationId xmlns:a16="http://schemas.microsoft.com/office/drawing/2014/main" id="{32CC2485-AC3F-4D63-B4A6-12CA43D7DDF3}"/>
              </a:ext>
            </a:extLst>
          </p:cNvPr>
          <p:cNvSpPr txBox="1"/>
          <p:nvPr/>
        </p:nvSpPr>
        <p:spPr>
          <a:xfrm>
            <a:off x="3979494" y="4154444"/>
            <a:ext cx="731520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“十八世纪的伟大思想家们，也同他们的一切先驱者一样，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没有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能够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超出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他们的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时代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使他们受到的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限制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。”</a:t>
            </a:r>
            <a:endParaRPr lang="en-US" altLang="zh-CN" sz="2800" b="1" dirty="0">
              <a:solidFill>
                <a:srgbClr val="385723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r"/>
            <a:r>
              <a:rPr lang="en-US" altLang="zh-CN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——[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德</a:t>
            </a:r>
            <a:r>
              <a:rPr lang="en-US" altLang="zh-CN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恩格斯</a:t>
            </a:r>
            <a:r>
              <a:rPr lang="en-US" altLang="zh-CN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反杜林论</a:t>
            </a:r>
            <a:r>
              <a:rPr lang="en-US" altLang="zh-CN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</a:p>
        </p:txBody>
      </p:sp>
    </p:spTree>
    <p:extLst>
      <p:ext uri="{BB962C8B-B14F-4D97-AF65-F5344CB8AC3E}">
        <p14:creationId xmlns:p14="http://schemas.microsoft.com/office/powerpoint/2010/main" val="75701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5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28415A-10B0-455E-B140-034DC9170521}"/>
              </a:ext>
            </a:extLst>
          </p:cNvPr>
          <p:cNvSpPr txBox="1"/>
          <p:nvPr/>
        </p:nvSpPr>
        <p:spPr>
          <a:xfrm>
            <a:off x="2420265" y="591591"/>
            <a:ext cx="715523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4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启蒙运动的中心：法国</a:t>
            </a:r>
            <a:r>
              <a:rPr lang="en-US" altLang="zh-CN" sz="34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伏尔泰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62A3DDA-A1BF-48CB-889E-AA8381D80CAD}"/>
              </a:ext>
            </a:extLst>
          </p:cNvPr>
          <p:cNvSpPr/>
          <p:nvPr/>
        </p:nvSpPr>
        <p:spPr>
          <a:xfrm>
            <a:off x="1019176" y="1283396"/>
            <a:ext cx="9829800" cy="2092881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  “我不能同意你说的每一个字，但是我誓死捍卫</a:t>
            </a:r>
            <a:r>
              <a:rPr lang="zh-CN" altLang="en-US" sz="2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你说话的权力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。”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伏尔泰   </a:t>
            </a:r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“难道农民的儿子生来颈上带着圈，而贵族的儿子生来在腿上带着踢马刺吗？一切享有各种</a:t>
            </a:r>
            <a:r>
              <a:rPr lang="zh-CN" altLang="en-US" sz="2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天然能力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的人，显然是</a:t>
            </a:r>
            <a:r>
              <a:rPr lang="zh-CN" altLang="en-US" sz="2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平等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的。”</a:t>
            </a:r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r"/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伏尔泰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哲学辞典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C3B0CE2-3E0F-48CC-9D40-CFD227893BE7}"/>
              </a:ext>
            </a:extLst>
          </p:cNvPr>
          <p:cNvSpPr/>
          <p:nvPr/>
        </p:nvSpPr>
        <p:spPr>
          <a:xfrm>
            <a:off x="1019176" y="4142107"/>
            <a:ext cx="9829800" cy="1292662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  在我们灾难重重的地球上，人生活在社会中，不可能不分成两个阶级，一个是</a:t>
            </a:r>
            <a:r>
              <a:rPr lang="zh-CN" altLang="en-US" sz="2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富有的阶级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，一个是</a:t>
            </a:r>
            <a:r>
              <a:rPr lang="zh-CN" altLang="en-US" sz="2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贫苦的阶级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r"/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伏尔泰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哲学辞典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93D49B8-95B4-428C-8B1A-78609466760A}"/>
              </a:ext>
            </a:extLst>
          </p:cNvPr>
          <p:cNvSpPr/>
          <p:nvPr/>
        </p:nvSpPr>
        <p:spPr>
          <a:xfrm>
            <a:off x="1971675" y="3471579"/>
            <a:ext cx="1304925" cy="533400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权利观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CF789BA-DE61-4A99-8BEA-C50C888ACA0C}"/>
              </a:ext>
            </a:extLst>
          </p:cNvPr>
          <p:cNvSpPr txBox="1"/>
          <p:nvPr/>
        </p:nvSpPr>
        <p:spPr>
          <a:xfrm>
            <a:off x="3382290" y="3492057"/>
            <a:ext cx="10468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进步：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3B1AACC-0F05-4562-B082-2EFECFED07DE}"/>
              </a:ext>
            </a:extLst>
          </p:cNvPr>
          <p:cNvSpPr txBox="1"/>
          <p:nvPr/>
        </p:nvSpPr>
        <p:spPr>
          <a:xfrm>
            <a:off x="4353840" y="3490627"/>
            <a:ext cx="681898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倡导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天赋人权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、自由平等。</a:t>
            </a:r>
            <a:endParaRPr lang="zh-CN" altLang="en-US" sz="2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FF7A887-46F9-4035-8838-17BC47F33085}"/>
              </a:ext>
            </a:extLst>
          </p:cNvPr>
          <p:cNvSpPr/>
          <p:nvPr/>
        </p:nvSpPr>
        <p:spPr>
          <a:xfrm>
            <a:off x="1971675" y="5592376"/>
            <a:ext cx="1304925" cy="533400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权利观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47BB4C9-9C14-4156-BFF8-1397C9BE027D}"/>
              </a:ext>
            </a:extLst>
          </p:cNvPr>
          <p:cNvSpPr txBox="1"/>
          <p:nvPr/>
        </p:nvSpPr>
        <p:spPr>
          <a:xfrm>
            <a:off x="3382290" y="5612854"/>
            <a:ext cx="10468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局限：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8508226-B8AB-42BA-B8A3-1CE79907B524}"/>
              </a:ext>
            </a:extLst>
          </p:cNvPr>
          <p:cNvSpPr txBox="1"/>
          <p:nvPr/>
        </p:nvSpPr>
        <p:spPr>
          <a:xfrm>
            <a:off x="4353840" y="5612853"/>
            <a:ext cx="60760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不反对财产上的不平等。</a:t>
            </a:r>
          </a:p>
        </p:txBody>
      </p:sp>
    </p:spTree>
    <p:extLst>
      <p:ext uri="{BB962C8B-B14F-4D97-AF65-F5344CB8AC3E}">
        <p14:creationId xmlns:p14="http://schemas.microsoft.com/office/powerpoint/2010/main" val="425652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3" grpId="0" animBg="1"/>
      <p:bldP spid="10" grpId="0"/>
      <p:bldP spid="11" grpId="0"/>
      <p:bldP spid="13" grpId="0" animBg="1"/>
      <p:bldP spid="14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28415A-10B0-455E-B140-034DC9170521}"/>
              </a:ext>
            </a:extLst>
          </p:cNvPr>
          <p:cNvSpPr txBox="1"/>
          <p:nvPr/>
        </p:nvSpPr>
        <p:spPr>
          <a:xfrm>
            <a:off x="2496465" y="563016"/>
            <a:ext cx="71552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启蒙运动的中心：法国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伏尔泰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79E56A7-C4DB-4398-A239-AEA8AACBA1F8}"/>
              </a:ext>
            </a:extLst>
          </p:cNvPr>
          <p:cNvSpPr/>
          <p:nvPr/>
        </p:nvSpPr>
        <p:spPr>
          <a:xfrm>
            <a:off x="1057276" y="1216721"/>
            <a:ext cx="9829800" cy="892552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  “你宁愿生活在</a:t>
            </a:r>
            <a:r>
              <a:rPr lang="zh-CN" altLang="en-US" sz="2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哪一种暴政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之下呢？</a:t>
            </a:r>
            <a:r>
              <a:rPr lang="zh-CN" altLang="en-US" sz="2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哪一种都不愿意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。”</a:t>
            </a:r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r"/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伏尔泰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哲学辞典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2B1961B-860D-4E15-9E54-AC695E542CF3}"/>
              </a:ext>
            </a:extLst>
          </p:cNvPr>
          <p:cNvSpPr/>
          <p:nvPr/>
        </p:nvSpPr>
        <p:spPr>
          <a:xfrm>
            <a:off x="1057276" y="2885738"/>
            <a:ext cx="9829800" cy="1292662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  “将近一个世纪以来，这些国家之中，没有一个在各个方面比那个多少可以说是</a:t>
            </a:r>
            <a:r>
              <a:rPr lang="zh-CN" altLang="en-US" sz="2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路易十四创建的国家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更加</a:t>
            </a:r>
            <a:r>
              <a:rPr lang="zh-CN" altLang="en-US" sz="26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光辉灿烂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。”</a:t>
            </a:r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r"/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伏尔泰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路易十四时代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DC7ADD6-61B2-458B-BACC-15D7D443A4D1}"/>
              </a:ext>
            </a:extLst>
          </p:cNvPr>
          <p:cNvGrpSpPr/>
          <p:nvPr/>
        </p:nvGrpSpPr>
        <p:grpSpPr>
          <a:xfrm>
            <a:off x="1402338" y="4973129"/>
            <a:ext cx="9196823" cy="463561"/>
            <a:chOff x="1103323" y="5094237"/>
            <a:chExt cx="9196823" cy="463561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18F6EB07-4F12-4F98-9109-C2530735E578}"/>
                </a:ext>
              </a:extLst>
            </p:cNvPr>
            <p:cNvGrpSpPr/>
            <p:nvPr/>
          </p:nvGrpSpPr>
          <p:grpSpPr bwMode="auto">
            <a:xfrm>
              <a:off x="1103323" y="5094237"/>
              <a:ext cx="2105168" cy="463561"/>
              <a:chOff x="709357" y="2929559"/>
              <a:chExt cx="2149210" cy="441177"/>
            </a:xfrm>
            <a:solidFill>
              <a:srgbClr val="4B5A48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7" name="Freeform 60">
                <a:extLst>
                  <a:ext uri="{FF2B5EF4-FFF2-40B4-BE49-F238E27FC236}">
                    <a16:creationId xmlns:a16="http://schemas.microsoft.com/office/drawing/2014/main" id="{6B52A986-F8B3-47B6-94FE-0F87EFEA5D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357" y="2929559"/>
                <a:ext cx="439654" cy="423108"/>
              </a:xfrm>
              <a:custGeom>
                <a:avLst/>
                <a:gdLst>
                  <a:gd name="T0" fmla="*/ 2147483647 w 437"/>
                  <a:gd name="T1" fmla="*/ 2147483647 h 470"/>
                  <a:gd name="T2" fmla="*/ 2147483647 w 437"/>
                  <a:gd name="T3" fmla="*/ 2147483647 h 470"/>
                  <a:gd name="T4" fmla="*/ 2147483647 w 437"/>
                  <a:gd name="T5" fmla="*/ 2147483647 h 470"/>
                  <a:gd name="T6" fmla="*/ 2147483647 w 437"/>
                  <a:gd name="T7" fmla="*/ 2147483647 h 470"/>
                  <a:gd name="T8" fmla="*/ 2147483647 w 437"/>
                  <a:gd name="T9" fmla="*/ 2147483647 h 470"/>
                  <a:gd name="T10" fmla="*/ 2147483647 w 437"/>
                  <a:gd name="T11" fmla="*/ 2147483647 h 470"/>
                  <a:gd name="T12" fmla="*/ 2147483647 w 437"/>
                  <a:gd name="T13" fmla="*/ 2147483647 h 470"/>
                  <a:gd name="T14" fmla="*/ 2147483647 w 437"/>
                  <a:gd name="T15" fmla="*/ 2147483647 h 470"/>
                  <a:gd name="T16" fmla="*/ 2147483647 w 437"/>
                  <a:gd name="T17" fmla="*/ 2147483647 h 470"/>
                  <a:gd name="T18" fmla="*/ 2147483647 w 437"/>
                  <a:gd name="T19" fmla="*/ 2147483647 h 470"/>
                  <a:gd name="T20" fmla="*/ 2147483647 w 437"/>
                  <a:gd name="T21" fmla="*/ 2147483647 h 470"/>
                  <a:gd name="T22" fmla="*/ 2147483647 w 437"/>
                  <a:gd name="T23" fmla="*/ 2147483647 h 470"/>
                  <a:gd name="T24" fmla="*/ 2147483647 w 437"/>
                  <a:gd name="T25" fmla="*/ 2147483647 h 470"/>
                  <a:gd name="T26" fmla="*/ 2147483647 w 437"/>
                  <a:gd name="T27" fmla="*/ 2147483647 h 470"/>
                  <a:gd name="T28" fmla="*/ 2147483647 w 437"/>
                  <a:gd name="T29" fmla="*/ 2147483647 h 470"/>
                  <a:gd name="T30" fmla="*/ 2147483647 w 437"/>
                  <a:gd name="T31" fmla="*/ 2147483647 h 470"/>
                  <a:gd name="T32" fmla="*/ 2147483647 w 437"/>
                  <a:gd name="T33" fmla="*/ 2147483647 h 470"/>
                  <a:gd name="T34" fmla="*/ 2147483647 w 437"/>
                  <a:gd name="T35" fmla="*/ 2147483647 h 470"/>
                  <a:gd name="T36" fmla="*/ 2147483647 w 437"/>
                  <a:gd name="T37" fmla="*/ 2147483647 h 470"/>
                  <a:gd name="T38" fmla="*/ 2147483647 w 437"/>
                  <a:gd name="T39" fmla="*/ 2147483647 h 470"/>
                  <a:gd name="T40" fmla="*/ 2147483647 w 437"/>
                  <a:gd name="T41" fmla="*/ 2147483647 h 470"/>
                  <a:gd name="T42" fmla="*/ 2147483647 w 437"/>
                  <a:gd name="T43" fmla="*/ 2147483647 h 470"/>
                  <a:gd name="T44" fmla="*/ 0 w 437"/>
                  <a:gd name="T45" fmla="*/ 2147483647 h 470"/>
                  <a:gd name="T46" fmla="*/ 0 w 437"/>
                  <a:gd name="T47" fmla="*/ 2147483647 h 470"/>
                  <a:gd name="T48" fmla="*/ 2147483647 w 437"/>
                  <a:gd name="T49" fmla="*/ 2147483647 h 470"/>
                  <a:gd name="T50" fmla="*/ 2147483647 w 437"/>
                  <a:gd name="T51" fmla="*/ 2147483647 h 470"/>
                  <a:gd name="T52" fmla="*/ 2147483647 w 437"/>
                  <a:gd name="T53" fmla="*/ 2147483647 h 470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437"/>
                  <a:gd name="T82" fmla="*/ 0 h 470"/>
                  <a:gd name="T83" fmla="*/ 437 w 437"/>
                  <a:gd name="T84" fmla="*/ 470 h 470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437" h="470">
                    <a:moveTo>
                      <a:pt x="415" y="364"/>
                    </a:moveTo>
                    <a:cubicBezTo>
                      <a:pt x="415" y="364"/>
                      <a:pt x="422" y="351"/>
                      <a:pt x="388" y="335"/>
                    </a:cubicBezTo>
                    <a:cubicBezTo>
                      <a:pt x="307" y="291"/>
                      <a:pt x="307" y="291"/>
                      <a:pt x="307" y="291"/>
                    </a:cubicBezTo>
                    <a:cubicBezTo>
                      <a:pt x="273" y="257"/>
                      <a:pt x="273" y="257"/>
                      <a:pt x="273" y="257"/>
                    </a:cubicBezTo>
                    <a:cubicBezTo>
                      <a:pt x="256" y="248"/>
                      <a:pt x="246" y="251"/>
                      <a:pt x="262" y="240"/>
                    </a:cubicBezTo>
                    <a:cubicBezTo>
                      <a:pt x="274" y="230"/>
                      <a:pt x="282" y="216"/>
                      <a:pt x="288" y="199"/>
                    </a:cubicBezTo>
                    <a:cubicBezTo>
                      <a:pt x="289" y="198"/>
                      <a:pt x="292" y="194"/>
                      <a:pt x="294" y="185"/>
                    </a:cubicBezTo>
                    <a:cubicBezTo>
                      <a:pt x="294" y="185"/>
                      <a:pt x="325" y="148"/>
                      <a:pt x="298" y="147"/>
                    </a:cubicBezTo>
                    <a:cubicBezTo>
                      <a:pt x="298" y="147"/>
                      <a:pt x="326" y="96"/>
                      <a:pt x="285" y="57"/>
                    </a:cubicBezTo>
                    <a:cubicBezTo>
                      <a:pt x="285" y="57"/>
                      <a:pt x="283" y="55"/>
                      <a:pt x="280" y="52"/>
                    </a:cubicBezTo>
                    <a:cubicBezTo>
                      <a:pt x="271" y="42"/>
                      <a:pt x="262" y="37"/>
                      <a:pt x="262" y="37"/>
                    </a:cubicBezTo>
                    <a:cubicBezTo>
                      <a:pt x="203" y="0"/>
                      <a:pt x="155" y="50"/>
                      <a:pt x="155" y="50"/>
                    </a:cubicBezTo>
                    <a:cubicBezTo>
                      <a:pt x="113" y="88"/>
                      <a:pt x="140" y="140"/>
                      <a:pt x="140" y="140"/>
                    </a:cubicBezTo>
                    <a:cubicBezTo>
                      <a:pt x="112" y="140"/>
                      <a:pt x="142" y="179"/>
                      <a:pt x="142" y="179"/>
                    </a:cubicBezTo>
                    <a:cubicBezTo>
                      <a:pt x="146" y="197"/>
                      <a:pt x="150" y="195"/>
                      <a:pt x="150" y="195"/>
                    </a:cubicBezTo>
                    <a:cubicBezTo>
                      <a:pt x="152" y="195"/>
                      <a:pt x="152" y="198"/>
                      <a:pt x="153" y="202"/>
                    </a:cubicBezTo>
                    <a:cubicBezTo>
                      <a:pt x="154" y="201"/>
                      <a:pt x="154" y="201"/>
                      <a:pt x="155" y="201"/>
                    </a:cubicBezTo>
                    <a:cubicBezTo>
                      <a:pt x="160" y="216"/>
                      <a:pt x="168" y="229"/>
                      <a:pt x="178" y="239"/>
                    </a:cubicBezTo>
                    <a:cubicBezTo>
                      <a:pt x="187" y="251"/>
                      <a:pt x="163" y="251"/>
                      <a:pt x="159" y="256"/>
                    </a:cubicBezTo>
                    <a:cubicBezTo>
                      <a:pt x="157" y="259"/>
                      <a:pt x="129" y="291"/>
                      <a:pt x="129" y="291"/>
                    </a:cubicBezTo>
                    <a:cubicBezTo>
                      <a:pt x="48" y="335"/>
                      <a:pt x="48" y="335"/>
                      <a:pt x="48" y="335"/>
                    </a:cubicBezTo>
                    <a:cubicBezTo>
                      <a:pt x="15" y="351"/>
                      <a:pt x="21" y="364"/>
                      <a:pt x="21" y="364"/>
                    </a:cubicBezTo>
                    <a:cubicBezTo>
                      <a:pt x="0" y="451"/>
                      <a:pt x="0" y="451"/>
                      <a:pt x="0" y="451"/>
                    </a:cubicBezTo>
                    <a:cubicBezTo>
                      <a:pt x="0" y="470"/>
                      <a:pt x="0" y="470"/>
                      <a:pt x="0" y="470"/>
                    </a:cubicBezTo>
                    <a:cubicBezTo>
                      <a:pt x="437" y="470"/>
                      <a:pt x="437" y="470"/>
                      <a:pt x="437" y="470"/>
                    </a:cubicBezTo>
                    <a:cubicBezTo>
                      <a:pt x="437" y="451"/>
                      <a:pt x="437" y="451"/>
                      <a:pt x="437" y="451"/>
                    </a:cubicBezTo>
                    <a:lnTo>
                      <a:pt x="415" y="36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lIns="51435" tIns="25718" rIns="51435" bIns="25718"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 sz="2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圆角矩形 54">
                <a:extLst>
                  <a:ext uri="{FF2B5EF4-FFF2-40B4-BE49-F238E27FC236}">
                    <a16:creationId xmlns:a16="http://schemas.microsoft.com/office/drawing/2014/main" id="{0C37BEFD-54CF-49DF-88AC-907D605B0A0E}"/>
                  </a:ext>
                </a:extLst>
              </p:cNvPr>
              <p:cNvSpPr/>
              <p:nvPr/>
            </p:nvSpPr>
            <p:spPr>
              <a:xfrm>
                <a:off x="1202138" y="2947628"/>
                <a:ext cx="1656429" cy="423108"/>
              </a:xfrm>
              <a:prstGeom prst="roundRect">
                <a:avLst>
                  <a:gd name="adj" fmla="val 993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defRPr/>
                </a:pPr>
                <a:r>
                  <a:rPr lang="zh-CN" altLang="en-US" sz="2600" noProof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问题探究</a:t>
                </a:r>
              </a:p>
            </p:txBody>
          </p:sp>
          <p:sp>
            <p:nvSpPr>
              <p:cNvPr id="29" name="等腰三角形 28">
                <a:extLst>
                  <a:ext uri="{FF2B5EF4-FFF2-40B4-BE49-F238E27FC236}">
                    <a16:creationId xmlns:a16="http://schemas.microsoft.com/office/drawing/2014/main" id="{4727F348-E100-46DB-9385-44D2F885EBE7}"/>
                  </a:ext>
                </a:extLst>
              </p:cNvPr>
              <p:cNvSpPr/>
              <p:nvPr/>
            </p:nvSpPr>
            <p:spPr>
              <a:xfrm rot="16200000">
                <a:off x="1146280" y="3074026"/>
                <a:ext cx="56400" cy="113402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defRPr/>
                </a:pPr>
                <a:endParaRPr lang="zh-CN" altLang="en-US" sz="2600" noProof="1"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endParaRPr>
              </a:p>
            </p:txBody>
          </p:sp>
        </p:grpSp>
        <p:sp>
          <p:nvSpPr>
            <p:cNvPr id="30" name="文本框 86">
              <a:extLst>
                <a:ext uri="{FF2B5EF4-FFF2-40B4-BE49-F238E27FC236}">
                  <a16:creationId xmlns:a16="http://schemas.microsoft.com/office/drawing/2014/main" id="{F8432772-1AD3-4362-A2C5-4E54B622B714}"/>
                </a:ext>
              </a:extLst>
            </p:cNvPr>
            <p:cNvSpPr txBox="1"/>
            <p:nvPr/>
          </p:nvSpPr>
          <p:spPr>
            <a:xfrm>
              <a:off x="3260528" y="5105749"/>
              <a:ext cx="7039618" cy="4520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51435" tIns="25718" rIns="51435" bIns="25718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50"/>
                </a:spcAft>
              </a:pPr>
              <a:r>
                <a:rPr lang="zh-CN" altLang="en-US" sz="2600" b="1" dirty="0">
                  <a:solidFill>
                    <a:srgbClr val="4B5A4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根据所学知识，分析伏尔泰思想</a:t>
              </a:r>
              <a:r>
                <a:rPr lang="zh-CN" altLang="en-US" sz="26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局限性的成因</a:t>
              </a:r>
              <a:r>
                <a:rPr lang="zh-CN" altLang="en-US" sz="2600" b="1" dirty="0">
                  <a:solidFill>
                    <a:srgbClr val="4B5A4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2600" b="1" dirty="0">
                <a:solidFill>
                  <a:srgbClr val="4B5A4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AB4C824E-35B2-42E0-93EA-3637CC92ED77}"/>
              </a:ext>
            </a:extLst>
          </p:cNvPr>
          <p:cNvSpPr txBox="1"/>
          <p:nvPr/>
        </p:nvSpPr>
        <p:spPr>
          <a:xfrm>
            <a:off x="1633903" y="5484477"/>
            <a:ext cx="873882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6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伏尔泰出身于大资产阶级家庭，与之交往的也大多是社会上层人士。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662CCDF-EB7A-46CF-9A3B-FA33A479B925}"/>
              </a:ext>
            </a:extLst>
          </p:cNvPr>
          <p:cNvSpPr/>
          <p:nvPr/>
        </p:nvSpPr>
        <p:spPr>
          <a:xfrm>
            <a:off x="1123950" y="2233329"/>
            <a:ext cx="1304925" cy="533400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政体观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C74FA2A-CB47-4B65-AD5D-FA528C522E50}"/>
              </a:ext>
            </a:extLst>
          </p:cNvPr>
          <p:cNvSpPr txBox="1"/>
          <p:nvPr/>
        </p:nvSpPr>
        <p:spPr>
          <a:xfrm>
            <a:off x="2534565" y="2272857"/>
            <a:ext cx="10468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进步：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D034E2C-6473-4893-9C09-D0E9B550FCB6}"/>
              </a:ext>
            </a:extLst>
          </p:cNvPr>
          <p:cNvSpPr txBox="1"/>
          <p:nvPr/>
        </p:nvSpPr>
        <p:spPr>
          <a:xfrm>
            <a:off x="3487065" y="2248761"/>
            <a:ext cx="450441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反对君主专制。</a:t>
            </a:r>
            <a:endParaRPr lang="zh-CN" altLang="en-US" sz="2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915BF90-5C6B-4D08-BD61-1101E69148E7}"/>
              </a:ext>
            </a:extLst>
          </p:cNvPr>
          <p:cNvSpPr/>
          <p:nvPr/>
        </p:nvSpPr>
        <p:spPr>
          <a:xfrm>
            <a:off x="1123950" y="4288115"/>
            <a:ext cx="1304925" cy="533400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政体观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59A27CF-A444-4E21-949B-685928AB4046}"/>
              </a:ext>
            </a:extLst>
          </p:cNvPr>
          <p:cNvSpPr txBox="1"/>
          <p:nvPr/>
        </p:nvSpPr>
        <p:spPr>
          <a:xfrm>
            <a:off x="2534565" y="4308593"/>
            <a:ext cx="10468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局限：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3701609-198E-4784-8DE1-16EBAD41EAFD}"/>
              </a:ext>
            </a:extLst>
          </p:cNvPr>
          <p:cNvSpPr txBox="1"/>
          <p:nvPr/>
        </p:nvSpPr>
        <p:spPr>
          <a:xfrm>
            <a:off x="3458490" y="4302362"/>
            <a:ext cx="768576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寄希望于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“开明”君主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进行改革，建立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君主立宪制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7963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  <p:bldP spid="31" grpId="0"/>
      <p:bldP spid="17" grpId="0" animBg="1"/>
      <p:bldP spid="18" grpId="0"/>
      <p:bldP spid="19" grpId="0"/>
      <p:bldP spid="21" grpId="0" animBg="1"/>
      <p:bldP spid="22" grpId="0"/>
      <p:bldP spid="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28415A-10B0-455E-B140-034DC9170521}"/>
              </a:ext>
            </a:extLst>
          </p:cNvPr>
          <p:cNvSpPr txBox="1"/>
          <p:nvPr/>
        </p:nvSpPr>
        <p:spPr>
          <a:xfrm>
            <a:off x="2563139" y="698867"/>
            <a:ext cx="71552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启蒙运动的中心：法国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卢梭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71B2A2F-5E5A-4B45-9C17-70B7577AA51C}"/>
              </a:ext>
            </a:extLst>
          </p:cNvPr>
          <p:cNvSpPr/>
          <p:nvPr/>
        </p:nvSpPr>
        <p:spPr>
          <a:xfrm>
            <a:off x="4159492" y="1433700"/>
            <a:ext cx="7155231" cy="3539430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卢梭被称为法国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最激进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启蒙思想家，主要著作有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论人类不平等的起源和基础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》《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社会契约论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》《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爱弥儿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》《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忏悔录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等。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卢梭出生于瑞士日内瓦的一个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贫苦的手工业者家庭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，幼年丧母、父亲出走。在法国生活期间，曾作过秘书、家庭教师、出纳员等下层职业。后受到法国政府和教会的迫害，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四处流亡、生活困顿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5E5D95B7-4FFB-4C0B-B76E-CECD92A0474E}"/>
              </a:ext>
            </a:extLst>
          </p:cNvPr>
          <p:cNvSpPr/>
          <p:nvPr/>
        </p:nvSpPr>
        <p:spPr>
          <a:xfrm>
            <a:off x="3940987" y="5040150"/>
            <a:ext cx="74588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“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平等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，是因为没有它，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自由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便不能存在。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人生而自由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，却无往不在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枷锁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中。”</a:t>
            </a:r>
            <a:r>
              <a:rPr lang="en-US" altLang="zh-CN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800" b="1" dirty="0">
                <a:solidFill>
                  <a:srgbClr val="38572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卢梭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7DD3479D-576F-428C-84DF-872168D206C7}"/>
              </a:ext>
            </a:extLst>
          </p:cNvPr>
          <p:cNvGrpSpPr/>
          <p:nvPr/>
        </p:nvGrpSpPr>
        <p:grpSpPr>
          <a:xfrm>
            <a:off x="618143" y="1394200"/>
            <a:ext cx="3690937" cy="4567913"/>
            <a:chOff x="618143" y="1394200"/>
            <a:chExt cx="3690937" cy="4567913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19C9C341-CAAD-4912-9BE3-1183ED23EDA4}"/>
                </a:ext>
              </a:extLst>
            </p:cNvPr>
            <p:cNvSpPr txBox="1"/>
            <p:nvPr/>
          </p:nvSpPr>
          <p:spPr>
            <a:xfrm>
              <a:off x="618143" y="5438893"/>
              <a:ext cx="3690937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卢梭（</a:t>
              </a:r>
              <a:r>
                <a:rPr lang="en-US" altLang="zh-CN" sz="28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1712-1778</a:t>
              </a:r>
              <a:r>
                <a:rPr lang="zh-CN" altLang="en-US" sz="28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56D3D7E0-D3D9-48B6-8195-8B3283D3FD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124" y="1394200"/>
              <a:ext cx="3183950" cy="399659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59868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28415A-10B0-455E-B140-034DC9170521}"/>
              </a:ext>
            </a:extLst>
          </p:cNvPr>
          <p:cNvSpPr txBox="1"/>
          <p:nvPr/>
        </p:nvSpPr>
        <p:spPr>
          <a:xfrm>
            <a:off x="2563139" y="698867"/>
            <a:ext cx="71552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启蒙运动的中心：法国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卢梭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D4FB312-6365-4265-9962-14E21BEBC349}"/>
              </a:ext>
            </a:extLst>
          </p:cNvPr>
          <p:cNvSpPr/>
          <p:nvPr/>
        </p:nvSpPr>
        <p:spPr>
          <a:xfrm>
            <a:off x="666750" y="1433700"/>
            <a:ext cx="10647973" cy="1815882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“所有公民在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建立一个政府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的过程中，把他们的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个人意志熔合成一个共同意志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，同意接受这共同意志的裁决作为最终裁决。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政权的受托人不是人民的主人，而是人民的办事员，人民能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如心所愿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地使他们掌权和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把他们拉下台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。”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卢梭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社会契约论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3E80DDD-51FE-4A84-BF4E-D75591B376B1}"/>
              </a:ext>
            </a:extLst>
          </p:cNvPr>
          <p:cNvSpPr txBox="1"/>
          <p:nvPr/>
        </p:nvSpPr>
        <p:spPr>
          <a:xfrm>
            <a:off x="1193238" y="1804751"/>
            <a:ext cx="20383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社会契约论：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6770475-BBE8-4577-9AF6-0747083AD0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6759" y="1773974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人民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5299FD1-49D9-4240-BCC6-73BD0CB4B7E1}"/>
              </a:ext>
            </a:extLst>
          </p:cNvPr>
          <p:cNvCxnSpPr>
            <a:cxnSpLocks/>
          </p:cNvCxnSpPr>
          <p:nvPr/>
        </p:nvCxnSpPr>
        <p:spPr>
          <a:xfrm>
            <a:off x="4079570" y="1998819"/>
            <a:ext cx="5695950" cy="0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670B6E77-8986-46F0-995D-03B9C590F1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24441" y="1433700"/>
            <a:ext cx="585288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6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授权给国家订立契约</a:t>
            </a:r>
            <a:r>
              <a:rPr lang="zh-CN" altLang="en-US" sz="2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，使国家掌握公权</a:t>
            </a:r>
            <a:endParaRPr lang="en-US" altLang="zh-CN" sz="2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70C0E47-C946-4577-9142-C9ADF760AD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30349" y="1776922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6351CB12-9989-4F13-BA5A-D3B88C0CC5F7}"/>
              </a:ext>
            </a:extLst>
          </p:cNvPr>
          <p:cNvCxnSpPr>
            <a:cxnSpLocks/>
          </p:cNvCxnSpPr>
          <p:nvPr/>
        </p:nvCxnSpPr>
        <p:spPr>
          <a:xfrm flipH="1" flipV="1">
            <a:off x="4134399" y="2153124"/>
            <a:ext cx="5641121" cy="83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5460D947-78C4-46C6-958A-3B0DC5DBB0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5855" y="2153124"/>
            <a:ext cx="351891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保护每个人的基本权利</a:t>
            </a:r>
            <a:endParaRPr lang="en-US" altLang="zh-CN" sz="2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7570814-69F5-423C-A77A-7FED02D68A8F}"/>
              </a:ext>
            </a:extLst>
          </p:cNvPr>
          <p:cNvSpPr txBox="1"/>
          <p:nvPr/>
        </p:nvSpPr>
        <p:spPr>
          <a:xfrm>
            <a:off x="1228932" y="3099459"/>
            <a:ext cx="20383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主权在民说：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C04965C-E623-4620-9A1E-0204659314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57757" y="3056832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人民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B9940182-F49D-45B7-8D06-0FE462A0307A}"/>
              </a:ext>
            </a:extLst>
          </p:cNvPr>
          <p:cNvCxnSpPr>
            <a:cxnSpLocks/>
          </p:cNvCxnSpPr>
          <p:nvPr/>
        </p:nvCxnSpPr>
        <p:spPr>
          <a:xfrm>
            <a:off x="4199938" y="3246854"/>
            <a:ext cx="5510041" cy="0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E431EF1C-0F47-45E7-BEC2-6C020B98C9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38012" y="3426003"/>
            <a:ext cx="508254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国家运用权力必须体现人民意志</a:t>
            </a:r>
            <a:endParaRPr lang="en-US" altLang="zh-CN" sz="2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F61E052-965D-4513-A0D5-647CBAC668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98006" y="2988528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</a:t>
            </a:r>
            <a:endParaRPr lang="en-US" altLang="zh-CN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3D2549D0-DA8B-4C6E-81AB-4BFB50FB7FF0}"/>
              </a:ext>
            </a:extLst>
          </p:cNvPr>
          <p:cNvCxnSpPr>
            <a:cxnSpLocks/>
          </p:cNvCxnSpPr>
          <p:nvPr/>
        </p:nvCxnSpPr>
        <p:spPr>
          <a:xfrm flipH="1">
            <a:off x="4186737" y="3406209"/>
            <a:ext cx="5519238" cy="0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E70C0D25-5E56-4382-ACE8-04737302D0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34527" y="2761021"/>
            <a:ext cx="518603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国家滥用公权，人民</a:t>
            </a:r>
            <a:r>
              <a:rPr lang="zh-CN" altLang="en-US" sz="2600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有权暴力推翻</a:t>
            </a:r>
            <a:endParaRPr lang="en-US" altLang="zh-CN" sz="2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对话气泡: 矩形 36">
            <a:extLst>
              <a:ext uri="{FF2B5EF4-FFF2-40B4-BE49-F238E27FC236}">
                <a16:creationId xmlns:a16="http://schemas.microsoft.com/office/drawing/2014/main" id="{00CCFA2E-4CF6-49CA-9705-9F8A47A8CE8B}"/>
              </a:ext>
            </a:extLst>
          </p:cNvPr>
          <p:cNvSpPr/>
          <p:nvPr/>
        </p:nvSpPr>
        <p:spPr>
          <a:xfrm>
            <a:off x="879452" y="2430791"/>
            <a:ext cx="2460320" cy="492443"/>
          </a:xfrm>
          <a:prstGeom prst="wedgeRectCallout">
            <a:avLst>
              <a:gd name="adj1" fmla="val 847"/>
              <a:gd name="adj2" fmla="val 95381"/>
            </a:avLst>
          </a:prstGeom>
          <a:solidFill>
            <a:srgbClr val="FFFF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指导法国大革命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6AC0EE6-F2FF-486D-86D2-7517D05B1130}"/>
              </a:ext>
            </a:extLst>
          </p:cNvPr>
          <p:cNvSpPr/>
          <p:nvPr/>
        </p:nvSpPr>
        <p:spPr>
          <a:xfrm>
            <a:off x="680517" y="3996684"/>
            <a:ext cx="10647973" cy="1384995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卢梭要求在在立法工作中，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每个公民都直接参加法律的制定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，参加法律的讨论和表决。他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反对由人民选出的代表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来制定法律，他认为在制定法律的工作中，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人民的意志是不能被代表的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——《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启蒙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A3A131A-0074-4861-A8B9-EADC8F616169}"/>
              </a:ext>
            </a:extLst>
          </p:cNvPr>
          <p:cNvSpPr txBox="1"/>
          <p:nvPr/>
        </p:nvSpPr>
        <p:spPr>
          <a:xfrm>
            <a:off x="1261444" y="5489235"/>
            <a:ext cx="20383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直接民主制：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FD6AA06-945C-4831-8B00-6FAA7316FB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5494" y="5479710"/>
            <a:ext cx="719675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反对代议制</a:t>
            </a:r>
            <a:r>
              <a:rPr lang="zh-CN" altLang="en-US" sz="2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，主张由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全体公民</a:t>
            </a:r>
            <a:r>
              <a:rPr lang="zh-CN" altLang="en-US" sz="2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讨论并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通过法律</a:t>
            </a:r>
            <a:r>
              <a:rPr lang="zh-CN" altLang="en-US" sz="2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0351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/>
      <p:bldP spid="13" grpId="0"/>
      <p:bldP spid="15" grpId="0"/>
      <p:bldP spid="16" grpId="0"/>
      <p:bldP spid="18" grpId="0"/>
      <p:bldP spid="19" grpId="0"/>
      <p:bldP spid="20" grpId="0"/>
      <p:bldP spid="22" grpId="0"/>
      <p:bldP spid="23" grpId="0"/>
      <p:bldP spid="26" grpId="0"/>
      <p:bldP spid="37" grpId="0" animBg="1"/>
      <p:bldP spid="25" grpId="0" animBg="1"/>
      <p:bldP spid="29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28415A-10B0-455E-B140-034DC9170521}"/>
              </a:ext>
            </a:extLst>
          </p:cNvPr>
          <p:cNvSpPr txBox="1"/>
          <p:nvPr/>
        </p:nvSpPr>
        <p:spPr>
          <a:xfrm>
            <a:off x="2563139" y="698867"/>
            <a:ext cx="71552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启蒙运动的中心：法国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卢梭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D4FB312-6365-4265-9962-14E21BEBC349}"/>
              </a:ext>
            </a:extLst>
          </p:cNvPr>
          <p:cNvSpPr/>
          <p:nvPr/>
        </p:nvSpPr>
        <p:spPr>
          <a:xfrm>
            <a:off x="1206739" y="1340470"/>
            <a:ext cx="9544191" cy="3108543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卢梭的思想虽然不免带有一些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小资产阶级的偏激情绪和愤世嫉俗的特点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，但是他的本意却是想倡导真正的自由和平等，他的理想是要建立一个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没有奴役、压迫和种种不道德现象的民主社会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在他那个时代，在所有的启蒙思想家中没有一个对封建专制的批判比他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更激烈、更彻底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r"/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摘编自赵林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浪漫之魂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卢梭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A22EABD-E231-429F-9C72-9D08B9986DCE}"/>
              </a:ext>
            </a:extLst>
          </p:cNvPr>
          <p:cNvGrpSpPr/>
          <p:nvPr/>
        </p:nvGrpSpPr>
        <p:grpSpPr>
          <a:xfrm>
            <a:off x="1058581" y="4563891"/>
            <a:ext cx="10131987" cy="463560"/>
            <a:chOff x="1103323" y="5094237"/>
            <a:chExt cx="10131987" cy="46356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AE79BB65-3D28-4CC0-A966-16D3570F91D7}"/>
                </a:ext>
              </a:extLst>
            </p:cNvPr>
            <p:cNvGrpSpPr/>
            <p:nvPr/>
          </p:nvGrpSpPr>
          <p:grpSpPr bwMode="auto">
            <a:xfrm>
              <a:off x="1103323" y="5094237"/>
              <a:ext cx="2105168" cy="463560"/>
              <a:chOff x="709357" y="2929559"/>
              <a:chExt cx="2149210" cy="441176"/>
            </a:xfrm>
            <a:solidFill>
              <a:srgbClr val="4B5A48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0" name="Freeform 60">
                <a:extLst>
                  <a:ext uri="{FF2B5EF4-FFF2-40B4-BE49-F238E27FC236}">
                    <a16:creationId xmlns:a16="http://schemas.microsoft.com/office/drawing/2014/main" id="{5784EA5A-804F-4765-8750-43CE022D43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357" y="2929559"/>
                <a:ext cx="439654" cy="423108"/>
              </a:xfrm>
              <a:custGeom>
                <a:avLst/>
                <a:gdLst>
                  <a:gd name="T0" fmla="*/ 2147483647 w 437"/>
                  <a:gd name="T1" fmla="*/ 2147483647 h 470"/>
                  <a:gd name="T2" fmla="*/ 2147483647 w 437"/>
                  <a:gd name="T3" fmla="*/ 2147483647 h 470"/>
                  <a:gd name="T4" fmla="*/ 2147483647 w 437"/>
                  <a:gd name="T5" fmla="*/ 2147483647 h 470"/>
                  <a:gd name="T6" fmla="*/ 2147483647 w 437"/>
                  <a:gd name="T7" fmla="*/ 2147483647 h 470"/>
                  <a:gd name="T8" fmla="*/ 2147483647 w 437"/>
                  <a:gd name="T9" fmla="*/ 2147483647 h 470"/>
                  <a:gd name="T10" fmla="*/ 2147483647 w 437"/>
                  <a:gd name="T11" fmla="*/ 2147483647 h 470"/>
                  <a:gd name="T12" fmla="*/ 2147483647 w 437"/>
                  <a:gd name="T13" fmla="*/ 2147483647 h 470"/>
                  <a:gd name="T14" fmla="*/ 2147483647 w 437"/>
                  <a:gd name="T15" fmla="*/ 2147483647 h 470"/>
                  <a:gd name="T16" fmla="*/ 2147483647 w 437"/>
                  <a:gd name="T17" fmla="*/ 2147483647 h 470"/>
                  <a:gd name="T18" fmla="*/ 2147483647 w 437"/>
                  <a:gd name="T19" fmla="*/ 2147483647 h 470"/>
                  <a:gd name="T20" fmla="*/ 2147483647 w 437"/>
                  <a:gd name="T21" fmla="*/ 2147483647 h 470"/>
                  <a:gd name="T22" fmla="*/ 2147483647 w 437"/>
                  <a:gd name="T23" fmla="*/ 2147483647 h 470"/>
                  <a:gd name="T24" fmla="*/ 2147483647 w 437"/>
                  <a:gd name="T25" fmla="*/ 2147483647 h 470"/>
                  <a:gd name="T26" fmla="*/ 2147483647 w 437"/>
                  <a:gd name="T27" fmla="*/ 2147483647 h 470"/>
                  <a:gd name="T28" fmla="*/ 2147483647 w 437"/>
                  <a:gd name="T29" fmla="*/ 2147483647 h 470"/>
                  <a:gd name="T30" fmla="*/ 2147483647 w 437"/>
                  <a:gd name="T31" fmla="*/ 2147483647 h 470"/>
                  <a:gd name="T32" fmla="*/ 2147483647 w 437"/>
                  <a:gd name="T33" fmla="*/ 2147483647 h 470"/>
                  <a:gd name="T34" fmla="*/ 2147483647 w 437"/>
                  <a:gd name="T35" fmla="*/ 2147483647 h 470"/>
                  <a:gd name="T36" fmla="*/ 2147483647 w 437"/>
                  <a:gd name="T37" fmla="*/ 2147483647 h 470"/>
                  <a:gd name="T38" fmla="*/ 2147483647 w 437"/>
                  <a:gd name="T39" fmla="*/ 2147483647 h 470"/>
                  <a:gd name="T40" fmla="*/ 2147483647 w 437"/>
                  <a:gd name="T41" fmla="*/ 2147483647 h 470"/>
                  <a:gd name="T42" fmla="*/ 2147483647 w 437"/>
                  <a:gd name="T43" fmla="*/ 2147483647 h 470"/>
                  <a:gd name="T44" fmla="*/ 0 w 437"/>
                  <a:gd name="T45" fmla="*/ 2147483647 h 470"/>
                  <a:gd name="T46" fmla="*/ 0 w 437"/>
                  <a:gd name="T47" fmla="*/ 2147483647 h 470"/>
                  <a:gd name="T48" fmla="*/ 2147483647 w 437"/>
                  <a:gd name="T49" fmla="*/ 2147483647 h 470"/>
                  <a:gd name="T50" fmla="*/ 2147483647 w 437"/>
                  <a:gd name="T51" fmla="*/ 2147483647 h 470"/>
                  <a:gd name="T52" fmla="*/ 2147483647 w 437"/>
                  <a:gd name="T53" fmla="*/ 2147483647 h 470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w 437"/>
                  <a:gd name="T82" fmla="*/ 0 h 470"/>
                  <a:gd name="T83" fmla="*/ 437 w 437"/>
                  <a:gd name="T84" fmla="*/ 470 h 470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T81" t="T82" r="T83" b="T84"/>
                <a:pathLst>
                  <a:path w="437" h="470">
                    <a:moveTo>
                      <a:pt x="415" y="364"/>
                    </a:moveTo>
                    <a:cubicBezTo>
                      <a:pt x="415" y="364"/>
                      <a:pt x="422" y="351"/>
                      <a:pt x="388" y="335"/>
                    </a:cubicBezTo>
                    <a:cubicBezTo>
                      <a:pt x="307" y="291"/>
                      <a:pt x="307" y="291"/>
                      <a:pt x="307" y="291"/>
                    </a:cubicBezTo>
                    <a:cubicBezTo>
                      <a:pt x="273" y="257"/>
                      <a:pt x="273" y="257"/>
                      <a:pt x="273" y="257"/>
                    </a:cubicBezTo>
                    <a:cubicBezTo>
                      <a:pt x="256" y="248"/>
                      <a:pt x="246" y="251"/>
                      <a:pt x="262" y="240"/>
                    </a:cubicBezTo>
                    <a:cubicBezTo>
                      <a:pt x="274" y="230"/>
                      <a:pt x="282" y="216"/>
                      <a:pt x="288" y="199"/>
                    </a:cubicBezTo>
                    <a:cubicBezTo>
                      <a:pt x="289" y="198"/>
                      <a:pt x="292" y="194"/>
                      <a:pt x="294" y="185"/>
                    </a:cubicBezTo>
                    <a:cubicBezTo>
                      <a:pt x="294" y="185"/>
                      <a:pt x="325" y="148"/>
                      <a:pt x="298" y="147"/>
                    </a:cubicBezTo>
                    <a:cubicBezTo>
                      <a:pt x="298" y="147"/>
                      <a:pt x="326" y="96"/>
                      <a:pt x="285" y="57"/>
                    </a:cubicBezTo>
                    <a:cubicBezTo>
                      <a:pt x="285" y="57"/>
                      <a:pt x="283" y="55"/>
                      <a:pt x="280" y="52"/>
                    </a:cubicBezTo>
                    <a:cubicBezTo>
                      <a:pt x="271" y="42"/>
                      <a:pt x="262" y="37"/>
                      <a:pt x="262" y="37"/>
                    </a:cubicBezTo>
                    <a:cubicBezTo>
                      <a:pt x="203" y="0"/>
                      <a:pt x="155" y="50"/>
                      <a:pt x="155" y="50"/>
                    </a:cubicBezTo>
                    <a:cubicBezTo>
                      <a:pt x="113" y="88"/>
                      <a:pt x="140" y="140"/>
                      <a:pt x="140" y="140"/>
                    </a:cubicBezTo>
                    <a:cubicBezTo>
                      <a:pt x="112" y="140"/>
                      <a:pt x="142" y="179"/>
                      <a:pt x="142" y="179"/>
                    </a:cubicBezTo>
                    <a:cubicBezTo>
                      <a:pt x="146" y="197"/>
                      <a:pt x="150" y="195"/>
                      <a:pt x="150" y="195"/>
                    </a:cubicBezTo>
                    <a:cubicBezTo>
                      <a:pt x="152" y="195"/>
                      <a:pt x="152" y="198"/>
                      <a:pt x="153" y="202"/>
                    </a:cubicBezTo>
                    <a:cubicBezTo>
                      <a:pt x="154" y="201"/>
                      <a:pt x="154" y="201"/>
                      <a:pt x="155" y="201"/>
                    </a:cubicBezTo>
                    <a:cubicBezTo>
                      <a:pt x="160" y="216"/>
                      <a:pt x="168" y="229"/>
                      <a:pt x="178" y="239"/>
                    </a:cubicBezTo>
                    <a:cubicBezTo>
                      <a:pt x="187" y="251"/>
                      <a:pt x="163" y="251"/>
                      <a:pt x="159" y="256"/>
                    </a:cubicBezTo>
                    <a:cubicBezTo>
                      <a:pt x="157" y="259"/>
                      <a:pt x="129" y="291"/>
                      <a:pt x="129" y="291"/>
                    </a:cubicBezTo>
                    <a:cubicBezTo>
                      <a:pt x="48" y="335"/>
                      <a:pt x="48" y="335"/>
                      <a:pt x="48" y="335"/>
                    </a:cubicBezTo>
                    <a:cubicBezTo>
                      <a:pt x="15" y="351"/>
                      <a:pt x="21" y="364"/>
                      <a:pt x="21" y="364"/>
                    </a:cubicBezTo>
                    <a:cubicBezTo>
                      <a:pt x="0" y="451"/>
                      <a:pt x="0" y="451"/>
                      <a:pt x="0" y="451"/>
                    </a:cubicBezTo>
                    <a:cubicBezTo>
                      <a:pt x="0" y="470"/>
                      <a:pt x="0" y="470"/>
                      <a:pt x="0" y="470"/>
                    </a:cubicBezTo>
                    <a:cubicBezTo>
                      <a:pt x="437" y="470"/>
                      <a:pt x="437" y="470"/>
                      <a:pt x="437" y="470"/>
                    </a:cubicBezTo>
                    <a:cubicBezTo>
                      <a:pt x="437" y="451"/>
                      <a:pt x="437" y="451"/>
                      <a:pt x="437" y="451"/>
                    </a:cubicBezTo>
                    <a:lnTo>
                      <a:pt x="415" y="36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lIns="51435" tIns="25718" rIns="51435" bIns="25718"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 sz="2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圆角矩形 54">
                <a:extLst>
                  <a:ext uri="{FF2B5EF4-FFF2-40B4-BE49-F238E27FC236}">
                    <a16:creationId xmlns:a16="http://schemas.microsoft.com/office/drawing/2014/main" id="{594BDC0D-7643-432F-BB15-3D2809154924}"/>
                  </a:ext>
                </a:extLst>
              </p:cNvPr>
              <p:cNvSpPr/>
              <p:nvPr/>
            </p:nvSpPr>
            <p:spPr>
              <a:xfrm>
                <a:off x="1202138" y="2947627"/>
                <a:ext cx="1656429" cy="423108"/>
              </a:xfrm>
              <a:prstGeom prst="roundRect">
                <a:avLst>
                  <a:gd name="adj" fmla="val 993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defRPr/>
                </a:pPr>
                <a:r>
                  <a:rPr lang="zh-CN" altLang="en-US" sz="2600" noProof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pitchFamily="34" charset="-122"/>
                  </a:rPr>
                  <a:t>问题探究</a:t>
                </a:r>
              </a:p>
            </p:txBody>
          </p:sp>
          <p:sp>
            <p:nvSpPr>
              <p:cNvPr id="12" name="等腰三角形 11">
                <a:extLst>
                  <a:ext uri="{FF2B5EF4-FFF2-40B4-BE49-F238E27FC236}">
                    <a16:creationId xmlns:a16="http://schemas.microsoft.com/office/drawing/2014/main" id="{1FA3F823-FC56-467F-948F-67CA016169AD}"/>
                  </a:ext>
                </a:extLst>
              </p:cNvPr>
              <p:cNvSpPr/>
              <p:nvPr/>
            </p:nvSpPr>
            <p:spPr>
              <a:xfrm rot="16200000">
                <a:off x="1146280" y="3074026"/>
                <a:ext cx="56400" cy="113402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defRPr/>
                </a:pPr>
                <a:endParaRPr lang="zh-CN" altLang="en-US" sz="2600" noProof="1"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endParaRPr>
              </a:p>
            </p:txBody>
          </p:sp>
        </p:grpSp>
        <p:sp>
          <p:nvSpPr>
            <p:cNvPr id="9" name="文本框 86">
              <a:extLst>
                <a:ext uri="{FF2B5EF4-FFF2-40B4-BE49-F238E27FC236}">
                  <a16:creationId xmlns:a16="http://schemas.microsoft.com/office/drawing/2014/main" id="{DDD3E809-3B60-4741-BA74-BCA4A92E086A}"/>
                </a:ext>
              </a:extLst>
            </p:cNvPr>
            <p:cNvSpPr txBox="1"/>
            <p:nvPr/>
          </p:nvSpPr>
          <p:spPr>
            <a:xfrm>
              <a:off x="3260528" y="5105749"/>
              <a:ext cx="7974782" cy="4520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51435" tIns="25718" rIns="51435" bIns="25718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450"/>
                </a:spcAft>
              </a:pPr>
              <a:r>
                <a:rPr lang="zh-CN" altLang="en-US" sz="2600" b="1" dirty="0">
                  <a:solidFill>
                    <a:srgbClr val="4B5A4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根据材料与所学知识，分析卢梭思</a:t>
              </a:r>
              <a:r>
                <a:rPr lang="zh-CN" altLang="en-US" sz="26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想的</a:t>
              </a:r>
              <a:r>
                <a:rPr lang="zh-CN" altLang="en-US" sz="26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特点与其成因。</a:t>
              </a:r>
              <a:endParaRPr lang="en-US" altLang="zh-CN" sz="2600" b="1" dirty="0">
                <a:solidFill>
                  <a:srgbClr val="4B5A4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6B79E26A-98F1-443A-9E1A-7879FDD7A059}"/>
              </a:ext>
            </a:extLst>
          </p:cNvPr>
          <p:cNvSpPr txBox="1"/>
          <p:nvPr/>
        </p:nvSpPr>
        <p:spPr>
          <a:xfrm>
            <a:off x="1541264" y="5125187"/>
            <a:ext cx="20383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思想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特点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1FC6B09-8804-4C3A-8301-30C5F70427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5787" y="5139920"/>
            <a:ext cx="719675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卢梭是</a:t>
            </a:r>
            <a:r>
              <a:rPr lang="zh-CN" altLang="en-US" sz="26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政治思想比较激进的民主主义者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552C420-8AC4-4DA7-83EB-2E60AB698928}"/>
              </a:ext>
            </a:extLst>
          </p:cNvPr>
          <p:cNvSpPr txBox="1"/>
          <p:nvPr/>
        </p:nvSpPr>
        <p:spPr>
          <a:xfrm>
            <a:off x="1537636" y="5712880"/>
            <a:ext cx="20383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思想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成因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494D916-7C56-4FB0-856B-AA4B4EBEAC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5787" y="5689212"/>
            <a:ext cx="719675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卢梭</a:t>
            </a:r>
            <a:r>
              <a:rPr lang="zh-CN" altLang="en-US" sz="26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代表了小资产阶级的利益</a:t>
            </a:r>
            <a:r>
              <a:rPr lang="zh-CN" altLang="en-US" sz="2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6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5169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/>
      <p:bldP spid="14" grpId="0"/>
      <p:bldP spid="15" grpId="0"/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1AA9540B-D59B-4FFA-A549-3548DDF8C5D5}"/>
              </a:ext>
            </a:extLst>
          </p:cNvPr>
          <p:cNvGrpSpPr/>
          <p:nvPr/>
        </p:nvGrpSpPr>
        <p:grpSpPr>
          <a:xfrm>
            <a:off x="1252536" y="1058406"/>
            <a:ext cx="3452814" cy="4934582"/>
            <a:chOff x="1223961" y="766762"/>
            <a:chExt cx="3831396" cy="5377495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28AB54D3-CFBC-45DD-B72E-F4CEEC195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3962" y="766762"/>
              <a:ext cx="3831395" cy="257651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E38DC6F-557B-4F22-AFAC-0801651A2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3961" y="3343275"/>
              <a:ext cx="3831395" cy="280098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A335C74B-3B06-4A39-ABD9-D0B7C94EB2BB}"/>
              </a:ext>
            </a:extLst>
          </p:cNvPr>
          <p:cNvSpPr/>
          <p:nvPr/>
        </p:nvSpPr>
        <p:spPr>
          <a:xfrm>
            <a:off x="5022092" y="1153656"/>
            <a:ext cx="596975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“世界上本来不应该有比他们更接近的人了，他们也</a:t>
            </a:r>
            <a:r>
              <a:rPr lang="zh-CN" altLang="en-US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应当是最亲密的战友</a:t>
            </a:r>
            <a:r>
              <a:rPr lang="zh-CN" altLang="en-US" sz="32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。然而，众所周知，他们生前却是冤家对头，互相仇视，</a:t>
            </a:r>
            <a:r>
              <a:rPr lang="zh-CN" altLang="en-US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互相攻击，至死不息</a:t>
            </a:r>
            <a:r>
              <a:rPr lang="zh-CN" altLang="en-US" sz="3200" dirty="0">
                <a:solidFill>
                  <a:srgbClr val="3333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。”</a:t>
            </a:r>
            <a:endParaRPr lang="zh-CN" altLang="en-US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E6D013C-2ABE-4113-945D-BED85C08835E}"/>
              </a:ext>
            </a:extLst>
          </p:cNvPr>
          <p:cNvSpPr/>
          <p:nvPr/>
        </p:nvSpPr>
        <p:spPr>
          <a:xfrm>
            <a:off x="4945892" y="3860018"/>
            <a:ext cx="604595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他们俩活动在同一历史舞台之上，</a:t>
            </a:r>
            <a:r>
              <a:rPr lang="zh-CN" altLang="en-US" sz="32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死于同一年</a:t>
            </a:r>
            <a:r>
              <a:rPr lang="zh-CN" altLang="en-US" sz="32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，一前一后被请进先贤祠，</a:t>
            </a:r>
            <a:r>
              <a:rPr lang="zh-CN" altLang="en-US" sz="32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棺木正对彼此</a:t>
            </a:r>
            <a:r>
              <a:rPr lang="zh-CN" altLang="en-US" sz="32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，相距不过咫尺。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68DBEAE-EEA8-4F3B-B7AF-F8969AFE7976}"/>
              </a:ext>
            </a:extLst>
          </p:cNvPr>
          <p:cNvSpPr/>
          <p:nvPr/>
        </p:nvSpPr>
        <p:spPr>
          <a:xfrm>
            <a:off x="1963279" y="2833985"/>
            <a:ext cx="2031325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19191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卢梭先贤祠墓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9B4F812-E93B-423A-A959-8117E72FDBD5}"/>
              </a:ext>
            </a:extLst>
          </p:cNvPr>
          <p:cNvSpPr/>
          <p:nvPr/>
        </p:nvSpPr>
        <p:spPr>
          <a:xfrm>
            <a:off x="1809390" y="5325343"/>
            <a:ext cx="2339102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19191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伏尔泰先贤祠墓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6692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 animBg="1"/>
      <p:bldP spid="2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2DC38E61-C476-4EF2-84DB-FD4C896E5DA0}"/>
              </a:ext>
            </a:extLst>
          </p:cNvPr>
          <p:cNvSpPr/>
          <p:nvPr/>
        </p:nvSpPr>
        <p:spPr>
          <a:xfrm>
            <a:off x="1085851" y="917704"/>
            <a:ext cx="9858374" cy="517064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zh-CN" altLang="en-US" sz="3000" dirty="0">
                <a:latin typeface="黑体" panose="02010609060101010101" pitchFamily="49" charset="-122"/>
                <a:ea typeface="黑体" panose="02010609060101010101" pitchFamily="49" charset="-122"/>
              </a:rPr>
              <a:t>  在先贤祠中，这两位思想家葬于最显要的位置，并各自享有一个偌大的墓室。</a:t>
            </a:r>
            <a:endParaRPr lang="en-US" altLang="zh-CN" sz="3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3000" dirty="0"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3000" dirty="0">
                <a:latin typeface="黑体" panose="02010609060101010101" pitchFamily="49" charset="-122"/>
                <a:ea typeface="黑体" panose="02010609060101010101" pitchFamily="49" charset="-122"/>
              </a:rPr>
              <a:t>卢梭棺木上镌刻的“自然与真理之人”的谥语，伏尔泰的悼词也很简洁：“诗人、历史学家、哲学家”。</a:t>
            </a:r>
            <a:endParaRPr lang="en-US" altLang="zh-CN" sz="3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3000" dirty="0"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3000" dirty="0">
                <a:latin typeface="黑体" panose="02010609060101010101" pitchFamily="49" charset="-122"/>
                <a:ea typeface="黑体" panose="02010609060101010101" pitchFamily="49" charset="-122"/>
              </a:rPr>
              <a:t>在当时的革命年代，法兰西人对启蒙思想巨匠的尊崇无以复加，因此两人的殊荣并不具有太多的奇怪。但卢梭恰巧与伏尔泰面对面，倒真是历史的一个玩笑：两个生前的对头，死后却不得不长相厮守。</a:t>
            </a:r>
            <a:endParaRPr lang="en-US" altLang="zh-CN" sz="3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3000" dirty="0"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3000" dirty="0">
                <a:latin typeface="黑体" panose="02010609060101010101" pitchFamily="49" charset="-122"/>
                <a:ea typeface="黑体" panose="02010609060101010101" pitchFamily="49" charset="-122"/>
              </a:rPr>
              <a:t>置身于这般的场景，想象着</a:t>
            </a:r>
            <a:r>
              <a:rPr lang="zh-CN" altLang="en-US" sz="3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左翼、平等、革命</a:t>
            </a:r>
            <a:r>
              <a:rPr lang="zh-CN" altLang="en-US" sz="3000" dirty="0">
                <a:latin typeface="黑体" panose="02010609060101010101" pitchFamily="49" charset="-122"/>
                <a:ea typeface="黑体" panose="02010609060101010101" pitchFamily="49" charset="-122"/>
              </a:rPr>
              <a:t>与</a:t>
            </a:r>
            <a:r>
              <a:rPr lang="zh-CN" altLang="en-US" sz="3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右翼、自由、渐进</a:t>
            </a:r>
            <a:r>
              <a:rPr lang="zh-CN" altLang="en-US" sz="3000" dirty="0">
                <a:latin typeface="黑体" panose="02010609060101010101" pitchFamily="49" charset="-122"/>
                <a:ea typeface="黑体" panose="02010609060101010101" pitchFamily="49" charset="-122"/>
              </a:rPr>
              <a:t>就这样日复一日的面面相对，仿佛触摸到了</a:t>
            </a:r>
            <a:r>
              <a:rPr lang="zh-CN" altLang="en-US" sz="30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法兰西民族最深处矛盾又谐和的灵魂</a:t>
            </a:r>
            <a:r>
              <a:rPr lang="zh-CN" altLang="en-US" sz="30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3755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2674938" y="589756"/>
            <a:ext cx="6376988" cy="5678488"/>
            <a:chOff x="2665413" y="588963"/>
            <a:chExt cx="6376988" cy="5678488"/>
          </a:xfrm>
        </p:grpSpPr>
        <p:grpSp>
          <p:nvGrpSpPr>
            <p:cNvPr id="15" name="组合 14"/>
            <p:cNvGrpSpPr/>
            <p:nvPr/>
          </p:nvGrpSpPr>
          <p:grpSpPr>
            <a:xfrm>
              <a:off x="2665413" y="588963"/>
              <a:ext cx="6376988" cy="5678488"/>
              <a:chOff x="2665413" y="588963"/>
              <a:chExt cx="6376988" cy="5678488"/>
            </a:xfrm>
          </p:grpSpPr>
          <p:sp>
            <p:nvSpPr>
              <p:cNvPr id="8" name="Freeform 5"/>
              <p:cNvSpPr>
                <a:spLocks/>
              </p:cNvSpPr>
              <p:nvPr/>
            </p:nvSpPr>
            <p:spPr bwMode="auto">
              <a:xfrm>
                <a:off x="2665413" y="588963"/>
                <a:ext cx="6376988" cy="5678488"/>
              </a:xfrm>
              <a:custGeom>
                <a:avLst/>
                <a:gdLst>
                  <a:gd name="T0" fmla="*/ 2609 w 5196"/>
                  <a:gd name="T1" fmla="*/ 4624 h 4624"/>
                  <a:gd name="T2" fmla="*/ 1449 w 5196"/>
                  <a:gd name="T3" fmla="*/ 4369 h 4624"/>
                  <a:gd name="T4" fmla="*/ 606 w 5196"/>
                  <a:gd name="T5" fmla="*/ 3730 h 4624"/>
                  <a:gd name="T6" fmla="*/ 261 w 5196"/>
                  <a:gd name="T7" fmla="*/ 3730 h 4624"/>
                  <a:gd name="T8" fmla="*/ 264 w 5196"/>
                  <a:gd name="T9" fmla="*/ 3605 h 4624"/>
                  <a:gd name="T10" fmla="*/ 147 w 5196"/>
                  <a:gd name="T11" fmla="*/ 3016 h 4624"/>
                  <a:gd name="T12" fmla="*/ 0 w 5196"/>
                  <a:gd name="T13" fmla="*/ 2375 h 4624"/>
                  <a:gd name="T14" fmla="*/ 147 w 5196"/>
                  <a:gd name="T15" fmla="*/ 1736 h 4624"/>
                  <a:gd name="T16" fmla="*/ 265 w 5196"/>
                  <a:gd name="T17" fmla="*/ 1149 h 4624"/>
                  <a:gd name="T18" fmla="*/ 262 w 5196"/>
                  <a:gd name="T19" fmla="*/ 1024 h 4624"/>
                  <a:gd name="T20" fmla="*/ 502 w 5196"/>
                  <a:gd name="T21" fmla="*/ 1024 h 4624"/>
                  <a:gd name="T22" fmla="*/ 1369 w 5196"/>
                  <a:gd name="T23" fmla="*/ 295 h 4624"/>
                  <a:gd name="T24" fmla="*/ 2609 w 5196"/>
                  <a:gd name="T25" fmla="*/ 0 h 4624"/>
                  <a:gd name="T26" fmla="*/ 3849 w 5196"/>
                  <a:gd name="T27" fmla="*/ 295 h 4624"/>
                  <a:gd name="T28" fmla="*/ 4715 w 5196"/>
                  <a:gd name="T29" fmla="*/ 1024 h 4624"/>
                  <a:gd name="T30" fmla="*/ 4934 w 5196"/>
                  <a:gd name="T31" fmla="*/ 1024 h 4624"/>
                  <a:gd name="T32" fmla="*/ 4931 w 5196"/>
                  <a:gd name="T33" fmla="*/ 1149 h 4624"/>
                  <a:gd name="T34" fmla="*/ 5049 w 5196"/>
                  <a:gd name="T35" fmla="*/ 1738 h 4624"/>
                  <a:gd name="T36" fmla="*/ 5196 w 5196"/>
                  <a:gd name="T37" fmla="*/ 2380 h 4624"/>
                  <a:gd name="T38" fmla="*/ 5048 w 5196"/>
                  <a:gd name="T39" fmla="*/ 3019 h 4624"/>
                  <a:gd name="T40" fmla="*/ 4930 w 5196"/>
                  <a:gd name="T41" fmla="*/ 3564 h 4624"/>
                  <a:gd name="T42" fmla="*/ 5064 w 5196"/>
                  <a:gd name="T43" fmla="*/ 3730 h 4624"/>
                  <a:gd name="T44" fmla="*/ 4809 w 5196"/>
                  <a:gd name="T45" fmla="*/ 3730 h 4624"/>
                  <a:gd name="T46" fmla="*/ 4612 w 5196"/>
                  <a:gd name="T47" fmla="*/ 3730 h 4624"/>
                  <a:gd name="T48" fmla="*/ 3768 w 5196"/>
                  <a:gd name="T49" fmla="*/ 4369 h 4624"/>
                  <a:gd name="T50" fmla="*/ 2609 w 5196"/>
                  <a:gd name="T51" fmla="*/ 4624 h 4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96" h="4624">
                    <a:moveTo>
                      <a:pt x="2609" y="4624"/>
                    </a:moveTo>
                    <a:cubicBezTo>
                      <a:pt x="2200" y="4624"/>
                      <a:pt x="1810" y="4538"/>
                      <a:pt x="1449" y="4369"/>
                    </a:cubicBezTo>
                    <a:cubicBezTo>
                      <a:pt x="1123" y="4215"/>
                      <a:pt x="832" y="3995"/>
                      <a:pt x="606" y="3730"/>
                    </a:cubicBezTo>
                    <a:cubicBezTo>
                      <a:pt x="261" y="3730"/>
                      <a:pt x="261" y="3730"/>
                      <a:pt x="261" y="3730"/>
                    </a:cubicBezTo>
                    <a:cubicBezTo>
                      <a:pt x="264" y="3605"/>
                      <a:pt x="264" y="3605"/>
                      <a:pt x="264" y="3605"/>
                    </a:cubicBezTo>
                    <a:cubicBezTo>
                      <a:pt x="272" y="3246"/>
                      <a:pt x="211" y="3134"/>
                      <a:pt x="147" y="3016"/>
                    </a:cubicBezTo>
                    <a:cubicBezTo>
                      <a:pt x="78" y="2889"/>
                      <a:pt x="0" y="2745"/>
                      <a:pt x="0" y="2375"/>
                    </a:cubicBezTo>
                    <a:cubicBezTo>
                      <a:pt x="0" y="2004"/>
                      <a:pt x="78" y="1861"/>
                      <a:pt x="147" y="1736"/>
                    </a:cubicBezTo>
                    <a:cubicBezTo>
                      <a:pt x="212" y="1618"/>
                      <a:pt x="272" y="1508"/>
                      <a:pt x="265" y="1149"/>
                    </a:cubicBezTo>
                    <a:cubicBezTo>
                      <a:pt x="262" y="1024"/>
                      <a:pt x="262" y="1024"/>
                      <a:pt x="262" y="1024"/>
                    </a:cubicBezTo>
                    <a:cubicBezTo>
                      <a:pt x="502" y="1024"/>
                      <a:pt x="502" y="1024"/>
                      <a:pt x="502" y="1024"/>
                    </a:cubicBezTo>
                    <a:cubicBezTo>
                      <a:pt x="724" y="724"/>
                      <a:pt x="1022" y="472"/>
                      <a:pt x="1369" y="295"/>
                    </a:cubicBezTo>
                    <a:cubicBezTo>
                      <a:pt x="1745" y="102"/>
                      <a:pt x="2174" y="0"/>
                      <a:pt x="2609" y="0"/>
                    </a:cubicBezTo>
                    <a:cubicBezTo>
                      <a:pt x="3043" y="0"/>
                      <a:pt x="3472" y="102"/>
                      <a:pt x="3849" y="295"/>
                    </a:cubicBezTo>
                    <a:cubicBezTo>
                      <a:pt x="4195" y="472"/>
                      <a:pt x="4493" y="724"/>
                      <a:pt x="4715" y="1024"/>
                    </a:cubicBezTo>
                    <a:cubicBezTo>
                      <a:pt x="4934" y="1024"/>
                      <a:pt x="4934" y="1024"/>
                      <a:pt x="4934" y="1024"/>
                    </a:cubicBezTo>
                    <a:cubicBezTo>
                      <a:pt x="4931" y="1149"/>
                      <a:pt x="4931" y="1149"/>
                      <a:pt x="4931" y="1149"/>
                    </a:cubicBezTo>
                    <a:cubicBezTo>
                      <a:pt x="4923" y="1508"/>
                      <a:pt x="4984" y="1620"/>
                      <a:pt x="5049" y="1738"/>
                    </a:cubicBezTo>
                    <a:cubicBezTo>
                      <a:pt x="5117" y="1865"/>
                      <a:pt x="5196" y="2009"/>
                      <a:pt x="5196" y="2380"/>
                    </a:cubicBezTo>
                    <a:cubicBezTo>
                      <a:pt x="5196" y="2750"/>
                      <a:pt x="5117" y="2893"/>
                      <a:pt x="5048" y="3019"/>
                    </a:cubicBezTo>
                    <a:cubicBezTo>
                      <a:pt x="4986" y="3131"/>
                      <a:pt x="4928" y="3237"/>
                      <a:pt x="4930" y="3564"/>
                    </a:cubicBezTo>
                    <a:cubicBezTo>
                      <a:pt x="5064" y="3730"/>
                      <a:pt x="5064" y="3730"/>
                      <a:pt x="5064" y="3730"/>
                    </a:cubicBezTo>
                    <a:cubicBezTo>
                      <a:pt x="4809" y="3730"/>
                      <a:pt x="4809" y="3730"/>
                      <a:pt x="4809" y="3730"/>
                    </a:cubicBezTo>
                    <a:cubicBezTo>
                      <a:pt x="4612" y="3730"/>
                      <a:pt x="4612" y="3730"/>
                      <a:pt x="4612" y="3730"/>
                    </a:cubicBezTo>
                    <a:cubicBezTo>
                      <a:pt x="4385" y="3995"/>
                      <a:pt x="4095" y="4215"/>
                      <a:pt x="3768" y="4369"/>
                    </a:cubicBezTo>
                    <a:cubicBezTo>
                      <a:pt x="3407" y="4538"/>
                      <a:pt x="3017" y="4624"/>
                      <a:pt x="2609" y="4624"/>
                    </a:cubicBezTo>
                    <a:close/>
                  </a:path>
                </a:pathLst>
              </a:custGeom>
              <a:solidFill>
                <a:srgbClr val="7FC9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2859088" y="776288"/>
                <a:ext cx="5988050" cy="5303838"/>
              </a:xfrm>
              <a:custGeom>
                <a:avLst/>
                <a:gdLst>
                  <a:gd name="T0" fmla="*/ 2451 w 4879"/>
                  <a:gd name="T1" fmla="*/ 4320 h 4320"/>
                  <a:gd name="T2" fmla="*/ 1360 w 4879"/>
                  <a:gd name="T3" fmla="*/ 4080 h 4320"/>
                  <a:gd name="T4" fmla="*/ 569 w 4879"/>
                  <a:gd name="T5" fmla="*/ 3481 h 4320"/>
                  <a:gd name="T6" fmla="*/ 538 w 4879"/>
                  <a:gd name="T7" fmla="*/ 3445 h 4320"/>
                  <a:gd name="T8" fmla="*/ 258 w 4879"/>
                  <a:gd name="T9" fmla="*/ 3445 h 4320"/>
                  <a:gd name="T10" fmla="*/ 259 w 4879"/>
                  <a:gd name="T11" fmla="*/ 3428 h 4320"/>
                  <a:gd name="T12" fmla="*/ 131 w 4879"/>
                  <a:gd name="T13" fmla="*/ 2799 h 4320"/>
                  <a:gd name="T14" fmla="*/ 0 w 4879"/>
                  <a:gd name="T15" fmla="*/ 2221 h 4320"/>
                  <a:gd name="T16" fmla="*/ 132 w 4879"/>
                  <a:gd name="T17" fmla="*/ 1645 h 4320"/>
                  <a:gd name="T18" fmla="*/ 259 w 4879"/>
                  <a:gd name="T19" fmla="*/ 1020 h 4320"/>
                  <a:gd name="T20" fmla="*/ 259 w 4879"/>
                  <a:gd name="T21" fmla="*/ 1002 h 4320"/>
                  <a:gd name="T22" fmla="*/ 441 w 4879"/>
                  <a:gd name="T23" fmla="*/ 1002 h 4320"/>
                  <a:gd name="T24" fmla="*/ 472 w 4879"/>
                  <a:gd name="T25" fmla="*/ 961 h 4320"/>
                  <a:gd name="T26" fmla="*/ 1284 w 4879"/>
                  <a:gd name="T27" fmla="*/ 278 h 4320"/>
                  <a:gd name="T28" fmla="*/ 2451 w 4879"/>
                  <a:gd name="T29" fmla="*/ 0 h 4320"/>
                  <a:gd name="T30" fmla="*/ 3617 w 4879"/>
                  <a:gd name="T31" fmla="*/ 278 h 4320"/>
                  <a:gd name="T32" fmla="*/ 4429 w 4879"/>
                  <a:gd name="T33" fmla="*/ 961 h 4320"/>
                  <a:gd name="T34" fmla="*/ 4460 w 4879"/>
                  <a:gd name="T35" fmla="*/ 1002 h 4320"/>
                  <a:gd name="T36" fmla="*/ 4621 w 4879"/>
                  <a:gd name="T37" fmla="*/ 1002 h 4320"/>
                  <a:gd name="T38" fmla="*/ 4620 w 4879"/>
                  <a:gd name="T39" fmla="*/ 1020 h 4320"/>
                  <a:gd name="T40" fmla="*/ 4748 w 4879"/>
                  <a:gd name="T41" fmla="*/ 1648 h 4320"/>
                  <a:gd name="T42" fmla="*/ 4879 w 4879"/>
                  <a:gd name="T43" fmla="*/ 2226 h 4320"/>
                  <a:gd name="T44" fmla="*/ 4747 w 4879"/>
                  <a:gd name="T45" fmla="*/ 2802 h 4320"/>
                  <a:gd name="T46" fmla="*/ 4619 w 4879"/>
                  <a:gd name="T47" fmla="*/ 3385 h 4320"/>
                  <a:gd name="T48" fmla="*/ 4619 w 4879"/>
                  <a:gd name="T49" fmla="*/ 3421 h 4320"/>
                  <a:gd name="T50" fmla="*/ 4639 w 4879"/>
                  <a:gd name="T51" fmla="*/ 3445 h 4320"/>
                  <a:gd name="T52" fmla="*/ 4603 w 4879"/>
                  <a:gd name="T53" fmla="*/ 3445 h 4320"/>
                  <a:gd name="T54" fmla="*/ 4363 w 4879"/>
                  <a:gd name="T55" fmla="*/ 3445 h 4320"/>
                  <a:gd name="T56" fmla="*/ 4332 w 4879"/>
                  <a:gd name="T57" fmla="*/ 3481 h 4320"/>
                  <a:gd name="T58" fmla="*/ 3541 w 4879"/>
                  <a:gd name="T59" fmla="*/ 4080 h 4320"/>
                  <a:gd name="T60" fmla="*/ 2451 w 4879"/>
                  <a:gd name="T61" fmla="*/ 4320 h 4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79" h="4320">
                    <a:moveTo>
                      <a:pt x="2451" y="4320"/>
                    </a:moveTo>
                    <a:cubicBezTo>
                      <a:pt x="2066" y="4320"/>
                      <a:pt x="1699" y="4239"/>
                      <a:pt x="1360" y="4080"/>
                    </a:cubicBezTo>
                    <a:cubicBezTo>
                      <a:pt x="1054" y="3936"/>
                      <a:pt x="780" y="3729"/>
                      <a:pt x="569" y="3481"/>
                    </a:cubicBezTo>
                    <a:cubicBezTo>
                      <a:pt x="538" y="3445"/>
                      <a:pt x="538" y="3445"/>
                      <a:pt x="538" y="3445"/>
                    </a:cubicBezTo>
                    <a:cubicBezTo>
                      <a:pt x="258" y="3445"/>
                      <a:pt x="258" y="3445"/>
                      <a:pt x="258" y="3445"/>
                    </a:cubicBezTo>
                    <a:cubicBezTo>
                      <a:pt x="259" y="3428"/>
                      <a:pt x="259" y="3428"/>
                      <a:pt x="259" y="3428"/>
                    </a:cubicBezTo>
                    <a:cubicBezTo>
                      <a:pt x="267" y="3049"/>
                      <a:pt x="198" y="2922"/>
                      <a:pt x="131" y="2799"/>
                    </a:cubicBezTo>
                    <a:cubicBezTo>
                      <a:pt x="67" y="2681"/>
                      <a:pt x="0" y="2558"/>
                      <a:pt x="0" y="2221"/>
                    </a:cubicBezTo>
                    <a:cubicBezTo>
                      <a:pt x="0" y="1885"/>
                      <a:pt x="67" y="1763"/>
                      <a:pt x="132" y="1645"/>
                    </a:cubicBezTo>
                    <a:cubicBezTo>
                      <a:pt x="199" y="1524"/>
                      <a:pt x="268" y="1399"/>
                      <a:pt x="259" y="1020"/>
                    </a:cubicBezTo>
                    <a:cubicBezTo>
                      <a:pt x="259" y="1002"/>
                      <a:pt x="259" y="1002"/>
                      <a:pt x="259" y="1002"/>
                    </a:cubicBezTo>
                    <a:cubicBezTo>
                      <a:pt x="441" y="1002"/>
                      <a:pt x="441" y="1002"/>
                      <a:pt x="441" y="1002"/>
                    </a:cubicBezTo>
                    <a:cubicBezTo>
                      <a:pt x="472" y="961"/>
                      <a:pt x="472" y="961"/>
                      <a:pt x="472" y="961"/>
                    </a:cubicBezTo>
                    <a:cubicBezTo>
                      <a:pt x="679" y="680"/>
                      <a:pt x="960" y="443"/>
                      <a:pt x="1284" y="278"/>
                    </a:cubicBezTo>
                    <a:cubicBezTo>
                      <a:pt x="1638" y="96"/>
                      <a:pt x="2041" y="0"/>
                      <a:pt x="2451" y="0"/>
                    </a:cubicBezTo>
                    <a:cubicBezTo>
                      <a:pt x="2860" y="0"/>
                      <a:pt x="3263" y="96"/>
                      <a:pt x="3617" y="278"/>
                    </a:cubicBezTo>
                    <a:cubicBezTo>
                      <a:pt x="3941" y="443"/>
                      <a:pt x="4222" y="680"/>
                      <a:pt x="4429" y="961"/>
                    </a:cubicBezTo>
                    <a:cubicBezTo>
                      <a:pt x="4460" y="1002"/>
                      <a:pt x="4460" y="1002"/>
                      <a:pt x="4460" y="1002"/>
                    </a:cubicBezTo>
                    <a:cubicBezTo>
                      <a:pt x="4621" y="1002"/>
                      <a:pt x="4621" y="1002"/>
                      <a:pt x="4621" y="1002"/>
                    </a:cubicBezTo>
                    <a:cubicBezTo>
                      <a:pt x="4620" y="1020"/>
                      <a:pt x="4620" y="1020"/>
                      <a:pt x="4620" y="1020"/>
                    </a:cubicBezTo>
                    <a:cubicBezTo>
                      <a:pt x="4612" y="1398"/>
                      <a:pt x="4681" y="1525"/>
                      <a:pt x="4748" y="1648"/>
                    </a:cubicBezTo>
                    <a:cubicBezTo>
                      <a:pt x="4812" y="1767"/>
                      <a:pt x="4879" y="1890"/>
                      <a:pt x="4879" y="2226"/>
                    </a:cubicBezTo>
                    <a:cubicBezTo>
                      <a:pt x="4879" y="2563"/>
                      <a:pt x="4812" y="2684"/>
                      <a:pt x="4747" y="2802"/>
                    </a:cubicBezTo>
                    <a:cubicBezTo>
                      <a:pt x="4683" y="2919"/>
                      <a:pt x="4617" y="3039"/>
                      <a:pt x="4619" y="3385"/>
                    </a:cubicBezTo>
                    <a:cubicBezTo>
                      <a:pt x="4619" y="3421"/>
                      <a:pt x="4619" y="3421"/>
                      <a:pt x="4619" y="3421"/>
                    </a:cubicBezTo>
                    <a:cubicBezTo>
                      <a:pt x="4639" y="3445"/>
                      <a:pt x="4639" y="3445"/>
                      <a:pt x="4639" y="3445"/>
                    </a:cubicBezTo>
                    <a:cubicBezTo>
                      <a:pt x="4603" y="3445"/>
                      <a:pt x="4603" y="3445"/>
                      <a:pt x="4603" y="3445"/>
                    </a:cubicBezTo>
                    <a:cubicBezTo>
                      <a:pt x="4363" y="3445"/>
                      <a:pt x="4363" y="3445"/>
                      <a:pt x="4363" y="3445"/>
                    </a:cubicBezTo>
                    <a:cubicBezTo>
                      <a:pt x="4332" y="3481"/>
                      <a:pt x="4332" y="3481"/>
                      <a:pt x="4332" y="3481"/>
                    </a:cubicBezTo>
                    <a:cubicBezTo>
                      <a:pt x="4121" y="3729"/>
                      <a:pt x="3847" y="3936"/>
                      <a:pt x="3541" y="4080"/>
                    </a:cubicBezTo>
                    <a:cubicBezTo>
                      <a:pt x="3202" y="4239"/>
                      <a:pt x="2835" y="4320"/>
                      <a:pt x="2451" y="4320"/>
                    </a:cubicBezTo>
                    <a:close/>
                  </a:path>
                </a:pathLst>
              </a:custGeom>
              <a:solidFill>
                <a:srgbClr val="F4F3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824163" y="744538"/>
              <a:ext cx="6057900" cy="5368925"/>
            </a:xfrm>
            <a:custGeom>
              <a:avLst/>
              <a:gdLst>
                <a:gd name="T0" fmla="*/ 2480 w 4937"/>
                <a:gd name="T1" fmla="*/ 4372 h 4372"/>
                <a:gd name="T2" fmla="*/ 546 w 4937"/>
                <a:gd name="T3" fmla="*/ 3488 h 4372"/>
                <a:gd name="T4" fmla="*/ 261 w 4937"/>
                <a:gd name="T5" fmla="*/ 3488 h 4372"/>
                <a:gd name="T6" fmla="*/ 262 w 4937"/>
                <a:gd name="T7" fmla="*/ 3466 h 4372"/>
                <a:gd name="T8" fmla="*/ 134 w 4937"/>
                <a:gd name="T9" fmla="*/ 2834 h 4372"/>
                <a:gd name="T10" fmla="*/ 0 w 4937"/>
                <a:gd name="T11" fmla="*/ 2248 h 4372"/>
                <a:gd name="T12" fmla="*/ 134 w 4937"/>
                <a:gd name="T13" fmla="*/ 1664 h 4372"/>
                <a:gd name="T14" fmla="*/ 262 w 4937"/>
                <a:gd name="T15" fmla="*/ 1035 h 4372"/>
                <a:gd name="T16" fmla="*/ 262 w 4937"/>
                <a:gd name="T17" fmla="*/ 1013 h 4372"/>
                <a:gd name="T18" fmla="*/ 449 w 4937"/>
                <a:gd name="T19" fmla="*/ 1013 h 4372"/>
                <a:gd name="T20" fmla="*/ 2480 w 4937"/>
                <a:gd name="T21" fmla="*/ 0 h 4372"/>
                <a:gd name="T22" fmla="*/ 4510 w 4937"/>
                <a:gd name="T23" fmla="*/ 1013 h 4372"/>
                <a:gd name="T24" fmla="*/ 4676 w 4937"/>
                <a:gd name="T25" fmla="*/ 1013 h 4372"/>
                <a:gd name="T26" fmla="*/ 4676 w 4937"/>
                <a:gd name="T27" fmla="*/ 1035 h 4372"/>
                <a:gd name="T28" fmla="*/ 4804 w 4937"/>
                <a:gd name="T29" fmla="*/ 1667 h 4372"/>
                <a:gd name="T30" fmla="*/ 4937 w 4937"/>
                <a:gd name="T31" fmla="*/ 2253 h 4372"/>
                <a:gd name="T32" fmla="*/ 4803 w 4937"/>
                <a:gd name="T33" fmla="*/ 2836 h 4372"/>
                <a:gd name="T34" fmla="*/ 4675 w 4937"/>
                <a:gd name="T35" fmla="*/ 3460 h 4372"/>
                <a:gd name="T36" fmla="*/ 4690 w 4937"/>
                <a:gd name="T37" fmla="*/ 3488 h 4372"/>
                <a:gd name="T38" fmla="*/ 4654 w 4937"/>
                <a:gd name="T39" fmla="*/ 3488 h 4372"/>
                <a:gd name="T40" fmla="*/ 4413 w 4937"/>
                <a:gd name="T41" fmla="*/ 3488 h 4372"/>
                <a:gd name="T42" fmla="*/ 2480 w 4937"/>
                <a:gd name="T43" fmla="*/ 4372 h 4372"/>
                <a:gd name="T44" fmla="*/ 305 w 4937"/>
                <a:gd name="T45" fmla="*/ 3445 h 4372"/>
                <a:gd name="T46" fmla="*/ 567 w 4937"/>
                <a:gd name="T47" fmla="*/ 3445 h 4372"/>
                <a:gd name="T48" fmla="*/ 573 w 4937"/>
                <a:gd name="T49" fmla="*/ 3453 h 4372"/>
                <a:gd name="T50" fmla="*/ 2480 w 4937"/>
                <a:gd name="T51" fmla="*/ 4329 h 4372"/>
                <a:gd name="T52" fmla="*/ 4386 w 4937"/>
                <a:gd name="T53" fmla="*/ 3453 h 4372"/>
                <a:gd name="T54" fmla="*/ 4392 w 4937"/>
                <a:gd name="T55" fmla="*/ 3445 h 4372"/>
                <a:gd name="T56" fmla="*/ 4631 w 4937"/>
                <a:gd name="T57" fmla="*/ 3445 h 4372"/>
                <a:gd name="T58" fmla="*/ 4765 w 4937"/>
                <a:gd name="T59" fmla="*/ 2816 h 4372"/>
                <a:gd name="T60" fmla="*/ 4894 w 4937"/>
                <a:gd name="T61" fmla="*/ 2253 h 4372"/>
                <a:gd name="T62" fmla="*/ 4766 w 4937"/>
                <a:gd name="T63" fmla="*/ 1687 h 4372"/>
                <a:gd name="T64" fmla="*/ 4632 w 4937"/>
                <a:gd name="T65" fmla="*/ 1056 h 4372"/>
                <a:gd name="T66" fmla="*/ 4488 w 4937"/>
                <a:gd name="T67" fmla="*/ 1056 h 4372"/>
                <a:gd name="T68" fmla="*/ 4481 w 4937"/>
                <a:gd name="T69" fmla="*/ 1047 h 4372"/>
                <a:gd name="T70" fmla="*/ 2480 w 4937"/>
                <a:gd name="T71" fmla="*/ 43 h 4372"/>
                <a:gd name="T72" fmla="*/ 478 w 4937"/>
                <a:gd name="T73" fmla="*/ 1047 h 4372"/>
                <a:gd name="T74" fmla="*/ 471 w 4937"/>
                <a:gd name="T75" fmla="*/ 1056 h 4372"/>
                <a:gd name="T76" fmla="*/ 306 w 4937"/>
                <a:gd name="T77" fmla="*/ 1056 h 4372"/>
                <a:gd name="T78" fmla="*/ 172 w 4937"/>
                <a:gd name="T79" fmla="*/ 1685 h 4372"/>
                <a:gd name="T80" fmla="*/ 43 w 4937"/>
                <a:gd name="T81" fmla="*/ 2248 h 4372"/>
                <a:gd name="T82" fmla="*/ 171 w 4937"/>
                <a:gd name="T83" fmla="*/ 2813 h 4372"/>
                <a:gd name="T84" fmla="*/ 305 w 4937"/>
                <a:gd name="T85" fmla="*/ 3445 h 4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937" h="4372">
                  <a:moveTo>
                    <a:pt x="2480" y="4372"/>
                  </a:moveTo>
                  <a:cubicBezTo>
                    <a:pt x="1721" y="4372"/>
                    <a:pt x="999" y="4042"/>
                    <a:pt x="546" y="3488"/>
                  </a:cubicBezTo>
                  <a:cubicBezTo>
                    <a:pt x="261" y="3488"/>
                    <a:pt x="261" y="3488"/>
                    <a:pt x="261" y="3488"/>
                  </a:cubicBezTo>
                  <a:cubicBezTo>
                    <a:pt x="262" y="3466"/>
                    <a:pt x="262" y="3466"/>
                    <a:pt x="262" y="3466"/>
                  </a:cubicBezTo>
                  <a:cubicBezTo>
                    <a:pt x="270" y="3085"/>
                    <a:pt x="204" y="2963"/>
                    <a:pt x="134" y="2834"/>
                  </a:cubicBezTo>
                  <a:cubicBezTo>
                    <a:pt x="68" y="2713"/>
                    <a:pt x="0" y="2589"/>
                    <a:pt x="0" y="2248"/>
                  </a:cubicBezTo>
                  <a:cubicBezTo>
                    <a:pt x="0" y="1907"/>
                    <a:pt x="68" y="1783"/>
                    <a:pt x="134" y="1664"/>
                  </a:cubicBezTo>
                  <a:cubicBezTo>
                    <a:pt x="204" y="1536"/>
                    <a:pt x="271" y="1416"/>
                    <a:pt x="262" y="1035"/>
                  </a:cubicBezTo>
                  <a:cubicBezTo>
                    <a:pt x="262" y="1013"/>
                    <a:pt x="262" y="1013"/>
                    <a:pt x="262" y="1013"/>
                  </a:cubicBezTo>
                  <a:cubicBezTo>
                    <a:pt x="449" y="1013"/>
                    <a:pt x="449" y="1013"/>
                    <a:pt x="449" y="1013"/>
                  </a:cubicBezTo>
                  <a:cubicBezTo>
                    <a:pt x="894" y="378"/>
                    <a:pt x="1652" y="0"/>
                    <a:pt x="2480" y="0"/>
                  </a:cubicBezTo>
                  <a:cubicBezTo>
                    <a:pt x="3307" y="0"/>
                    <a:pt x="4065" y="378"/>
                    <a:pt x="4510" y="1013"/>
                  </a:cubicBezTo>
                  <a:cubicBezTo>
                    <a:pt x="4676" y="1013"/>
                    <a:pt x="4676" y="1013"/>
                    <a:pt x="4676" y="1013"/>
                  </a:cubicBezTo>
                  <a:cubicBezTo>
                    <a:pt x="4676" y="1035"/>
                    <a:pt x="4676" y="1035"/>
                    <a:pt x="4676" y="1035"/>
                  </a:cubicBezTo>
                  <a:cubicBezTo>
                    <a:pt x="4667" y="1416"/>
                    <a:pt x="4734" y="1538"/>
                    <a:pt x="4804" y="1667"/>
                  </a:cubicBezTo>
                  <a:cubicBezTo>
                    <a:pt x="4869" y="1787"/>
                    <a:pt x="4937" y="1912"/>
                    <a:pt x="4937" y="2253"/>
                  </a:cubicBezTo>
                  <a:cubicBezTo>
                    <a:pt x="4937" y="2594"/>
                    <a:pt x="4869" y="2717"/>
                    <a:pt x="4803" y="2836"/>
                  </a:cubicBezTo>
                  <a:cubicBezTo>
                    <a:pt x="4733" y="2963"/>
                    <a:pt x="4667" y="3084"/>
                    <a:pt x="4675" y="3460"/>
                  </a:cubicBezTo>
                  <a:cubicBezTo>
                    <a:pt x="4690" y="3488"/>
                    <a:pt x="4690" y="3488"/>
                    <a:pt x="4690" y="3488"/>
                  </a:cubicBezTo>
                  <a:cubicBezTo>
                    <a:pt x="4654" y="3488"/>
                    <a:pt x="4654" y="3488"/>
                    <a:pt x="4654" y="3488"/>
                  </a:cubicBezTo>
                  <a:cubicBezTo>
                    <a:pt x="4413" y="3488"/>
                    <a:pt x="4413" y="3488"/>
                    <a:pt x="4413" y="3488"/>
                  </a:cubicBezTo>
                  <a:cubicBezTo>
                    <a:pt x="3960" y="4042"/>
                    <a:pt x="3238" y="4372"/>
                    <a:pt x="2480" y="4372"/>
                  </a:cubicBezTo>
                  <a:close/>
                  <a:moveTo>
                    <a:pt x="305" y="3445"/>
                  </a:moveTo>
                  <a:cubicBezTo>
                    <a:pt x="567" y="3445"/>
                    <a:pt x="567" y="3445"/>
                    <a:pt x="567" y="3445"/>
                  </a:cubicBezTo>
                  <a:cubicBezTo>
                    <a:pt x="573" y="3453"/>
                    <a:pt x="573" y="3453"/>
                    <a:pt x="573" y="3453"/>
                  </a:cubicBezTo>
                  <a:cubicBezTo>
                    <a:pt x="1018" y="4001"/>
                    <a:pt x="1730" y="4329"/>
                    <a:pt x="2480" y="4329"/>
                  </a:cubicBezTo>
                  <a:cubicBezTo>
                    <a:pt x="3229" y="4329"/>
                    <a:pt x="3941" y="4001"/>
                    <a:pt x="4386" y="3453"/>
                  </a:cubicBezTo>
                  <a:cubicBezTo>
                    <a:pt x="4392" y="3445"/>
                    <a:pt x="4392" y="3445"/>
                    <a:pt x="4392" y="3445"/>
                  </a:cubicBezTo>
                  <a:cubicBezTo>
                    <a:pt x="4631" y="3445"/>
                    <a:pt x="4631" y="3445"/>
                    <a:pt x="4631" y="3445"/>
                  </a:cubicBezTo>
                  <a:cubicBezTo>
                    <a:pt x="4626" y="3069"/>
                    <a:pt x="4697" y="2940"/>
                    <a:pt x="4765" y="2816"/>
                  </a:cubicBezTo>
                  <a:cubicBezTo>
                    <a:pt x="4831" y="2696"/>
                    <a:pt x="4894" y="2582"/>
                    <a:pt x="4894" y="2253"/>
                  </a:cubicBezTo>
                  <a:cubicBezTo>
                    <a:pt x="4894" y="1923"/>
                    <a:pt x="4832" y="1808"/>
                    <a:pt x="4766" y="1687"/>
                  </a:cubicBezTo>
                  <a:cubicBezTo>
                    <a:pt x="4697" y="1561"/>
                    <a:pt x="4627" y="1431"/>
                    <a:pt x="4632" y="1056"/>
                  </a:cubicBezTo>
                  <a:cubicBezTo>
                    <a:pt x="4488" y="1056"/>
                    <a:pt x="4488" y="1056"/>
                    <a:pt x="4488" y="1056"/>
                  </a:cubicBezTo>
                  <a:cubicBezTo>
                    <a:pt x="4481" y="1047"/>
                    <a:pt x="4481" y="1047"/>
                    <a:pt x="4481" y="1047"/>
                  </a:cubicBezTo>
                  <a:cubicBezTo>
                    <a:pt x="4045" y="418"/>
                    <a:pt x="3297" y="43"/>
                    <a:pt x="2480" y="43"/>
                  </a:cubicBezTo>
                  <a:cubicBezTo>
                    <a:pt x="1662" y="43"/>
                    <a:pt x="914" y="418"/>
                    <a:pt x="478" y="1047"/>
                  </a:cubicBezTo>
                  <a:cubicBezTo>
                    <a:pt x="471" y="1056"/>
                    <a:pt x="471" y="1056"/>
                    <a:pt x="471" y="1056"/>
                  </a:cubicBezTo>
                  <a:cubicBezTo>
                    <a:pt x="306" y="1056"/>
                    <a:pt x="306" y="1056"/>
                    <a:pt x="306" y="1056"/>
                  </a:cubicBezTo>
                  <a:cubicBezTo>
                    <a:pt x="311" y="1432"/>
                    <a:pt x="240" y="1560"/>
                    <a:pt x="172" y="1685"/>
                  </a:cubicBezTo>
                  <a:cubicBezTo>
                    <a:pt x="106" y="1805"/>
                    <a:pt x="43" y="1918"/>
                    <a:pt x="43" y="2248"/>
                  </a:cubicBezTo>
                  <a:cubicBezTo>
                    <a:pt x="43" y="2578"/>
                    <a:pt x="106" y="2692"/>
                    <a:pt x="171" y="2813"/>
                  </a:cubicBezTo>
                  <a:cubicBezTo>
                    <a:pt x="240" y="2939"/>
                    <a:pt x="311" y="3069"/>
                    <a:pt x="305" y="3445"/>
                  </a:cubicBezTo>
                  <a:close/>
                </a:path>
              </a:pathLst>
            </a:custGeom>
            <a:solidFill>
              <a:srgbClr val="7B9C9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3219034" y="2209800"/>
            <a:ext cx="5257800" cy="0"/>
          </a:xfrm>
          <a:prstGeom prst="line">
            <a:avLst/>
          </a:prstGeom>
          <a:ln>
            <a:solidFill>
              <a:srgbClr val="7B9C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5166347" y="1144667"/>
            <a:ext cx="122982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6600" b="1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85709" y="2456021"/>
            <a:ext cx="5314275" cy="17235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 景</a:t>
            </a:r>
            <a:endParaRPr lang="en-US" altLang="zh-CN" sz="6600" b="1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0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呼唤民主和自由的时代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3219034" y="4826000"/>
            <a:ext cx="5257800" cy="0"/>
          </a:xfrm>
          <a:prstGeom prst="line">
            <a:avLst/>
          </a:prstGeom>
          <a:ln>
            <a:solidFill>
              <a:srgbClr val="7B9C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50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28415A-10B0-455E-B140-034DC9170521}"/>
              </a:ext>
            </a:extLst>
          </p:cNvPr>
          <p:cNvSpPr txBox="1"/>
          <p:nvPr/>
        </p:nvSpPr>
        <p:spPr>
          <a:xfrm>
            <a:off x="2628847" y="756017"/>
            <a:ext cx="732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扩展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（英）亚当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斯密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653C659-31ED-4E6B-88D4-5833EE36DCFE}"/>
              </a:ext>
            </a:extLst>
          </p:cNvPr>
          <p:cNvGrpSpPr/>
          <p:nvPr/>
        </p:nvGrpSpPr>
        <p:grpSpPr>
          <a:xfrm>
            <a:off x="797666" y="1502719"/>
            <a:ext cx="3662362" cy="4314227"/>
            <a:chOff x="797666" y="1502719"/>
            <a:chExt cx="3662362" cy="4314227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A99FC3C4-B5E8-4B00-A285-B303E3B84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18585"/>
            <a:stretch>
              <a:fillRect/>
            </a:stretch>
          </p:blipFill>
          <p:spPr>
            <a:xfrm flipH="1">
              <a:off x="972819" y="1502719"/>
              <a:ext cx="3129334" cy="385256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FFA5E03-A2F1-409D-A3EC-D8850E65C5B6}"/>
                </a:ext>
              </a:extLst>
            </p:cNvPr>
            <p:cNvSpPr txBox="1"/>
            <p:nvPr/>
          </p:nvSpPr>
          <p:spPr>
            <a:xfrm>
              <a:off x="797666" y="5355281"/>
              <a:ext cx="366236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3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亚当</a:t>
              </a:r>
              <a:r>
                <a:rPr lang="en-US" altLang="zh-CN" sz="23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</a:t>
              </a:r>
              <a:r>
                <a:rPr lang="zh-CN" altLang="en-US" sz="23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斯密（</a:t>
              </a:r>
              <a:r>
                <a:rPr lang="en-US" altLang="zh-CN" sz="23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1723-1790</a:t>
              </a:r>
              <a:r>
                <a:rPr lang="zh-CN" altLang="en-US" sz="23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endParaRPr lang="en-US" altLang="zh-CN" sz="2300" b="1" dirty="0">
                <a:solidFill>
                  <a:srgbClr val="38572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EE09EBB7-FF2B-4281-81C5-9A7C93869CD7}"/>
              </a:ext>
            </a:extLst>
          </p:cNvPr>
          <p:cNvSpPr/>
          <p:nvPr/>
        </p:nvSpPr>
        <p:spPr>
          <a:xfrm>
            <a:off x="4376570" y="1502719"/>
            <a:ext cx="6634329" cy="3108543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“每一个人，在他不违反正义的法律时，都应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听任完全自由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让它采用自己的方法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追求自己的利益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，以其劳动及资本和任何其他人或其他阶级相竞争。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这样，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君主们就被完全解除监督私人产业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、知道私人产业使之最适合社会于利益的义务。”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亚当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·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斯密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国富论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8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1960C6F-4A5C-4D22-8A75-D05752B8E918}"/>
              </a:ext>
            </a:extLst>
          </p:cNvPr>
          <p:cNvSpPr/>
          <p:nvPr/>
        </p:nvSpPr>
        <p:spPr>
          <a:xfrm>
            <a:off x="4562022" y="4773189"/>
            <a:ext cx="524789" cy="1253790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主张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23AF334-86C9-4444-A42F-836B7498454F}"/>
              </a:ext>
            </a:extLst>
          </p:cNvPr>
          <p:cNvSpPr txBox="1"/>
          <p:nvPr/>
        </p:nvSpPr>
        <p:spPr>
          <a:xfrm>
            <a:off x="5187309" y="4773189"/>
            <a:ext cx="56860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现代经济学之父”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，认为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劳动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是财富的源泉和衡量价值的尺度，主张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自由竞争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28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（自由主义经济思想）</a:t>
            </a:r>
            <a:endParaRPr lang="zh-CN" altLang="en-US" sz="2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731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28415A-10B0-455E-B140-034DC9170521}"/>
              </a:ext>
            </a:extLst>
          </p:cNvPr>
          <p:cNvSpPr txBox="1"/>
          <p:nvPr/>
        </p:nvSpPr>
        <p:spPr>
          <a:xfrm>
            <a:off x="2590747" y="625278"/>
            <a:ext cx="732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扩展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（德国）康德</a:t>
            </a:r>
            <a:endParaRPr lang="zh-CN" altLang="en-US" sz="3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DEC9F1D1-5427-409D-8E4A-0C3D2D5F9231}"/>
              </a:ext>
            </a:extLst>
          </p:cNvPr>
          <p:cNvGrpSpPr/>
          <p:nvPr/>
        </p:nvGrpSpPr>
        <p:grpSpPr>
          <a:xfrm>
            <a:off x="929493" y="1422685"/>
            <a:ext cx="3306234" cy="4445655"/>
            <a:chOff x="953769" y="1427480"/>
            <a:chExt cx="3306234" cy="444565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B05D1CBD-C99F-48F6-A89D-BD47B1546E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13571"/>
            <a:stretch>
              <a:fillRect/>
            </a:stretch>
          </p:blipFill>
          <p:spPr>
            <a:xfrm flipH="1">
              <a:off x="953769" y="1427480"/>
              <a:ext cx="3189605" cy="392635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972A3DE-81F5-40DD-ACF1-7D8B9A62B5BF}"/>
                </a:ext>
              </a:extLst>
            </p:cNvPr>
            <p:cNvSpPr txBox="1"/>
            <p:nvPr/>
          </p:nvSpPr>
          <p:spPr>
            <a:xfrm>
              <a:off x="997691" y="5411470"/>
              <a:ext cx="326231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康德（</a:t>
              </a:r>
              <a:r>
                <a:rPr lang="en-US" altLang="zh-CN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1724-1804</a:t>
              </a:r>
              <a:r>
                <a:rPr lang="zh-CN" altLang="en-US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C31DB0B5-32EA-4A51-8707-E83B1C773A28}"/>
              </a:ext>
            </a:extLst>
          </p:cNvPr>
          <p:cNvSpPr/>
          <p:nvPr/>
        </p:nvSpPr>
        <p:spPr>
          <a:xfrm>
            <a:off x="4338470" y="1285292"/>
            <a:ext cx="6634329" cy="3816429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852174F-9969-47C9-84AD-B0C500323074}"/>
              </a:ext>
            </a:extLst>
          </p:cNvPr>
          <p:cNvSpPr/>
          <p:nvPr/>
        </p:nvSpPr>
        <p:spPr>
          <a:xfrm>
            <a:off x="4624389" y="1481447"/>
            <a:ext cx="601503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  “启蒙运动就是人类脱离自己所加之于自己的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不成熟状态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。” 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F645E6B8-D20F-413C-B46F-ABD239C76D5F}"/>
              </a:ext>
            </a:extLst>
          </p:cNvPr>
          <p:cNvGrpSpPr/>
          <p:nvPr/>
        </p:nvGrpSpPr>
        <p:grpSpPr>
          <a:xfrm>
            <a:off x="4543957" y="2485219"/>
            <a:ext cx="6015036" cy="1160294"/>
            <a:chOff x="4448707" y="2609806"/>
            <a:chExt cx="6015036" cy="1160294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DAF0A90-54EF-4FED-8FA8-29558EB419ED}"/>
                </a:ext>
              </a:extLst>
            </p:cNvPr>
            <p:cNvSpPr/>
            <p:nvPr/>
          </p:nvSpPr>
          <p:spPr>
            <a:xfrm>
              <a:off x="4448707" y="2815993"/>
              <a:ext cx="6015036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  “不成熟状态就是不经别人的引导，就对</a:t>
              </a:r>
              <a:r>
                <a:rPr lang="zh-CN" altLang="en-US" sz="2800" b="1" dirty="0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运用自己的理智</a:t>
              </a:r>
              <a:r>
                <a:rPr lang="zh-CN" altLang="en-US" sz="28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无能为力。”</a:t>
              </a:r>
            </a:p>
          </p:txBody>
        </p:sp>
        <p:sp>
          <p:nvSpPr>
            <p:cNvPr id="11" name="箭头: 下 10">
              <a:extLst>
                <a:ext uri="{FF2B5EF4-FFF2-40B4-BE49-F238E27FC236}">
                  <a16:creationId xmlns:a16="http://schemas.microsoft.com/office/drawing/2014/main" id="{D7911781-F09A-4E5A-ACA3-E0DEB4CC755E}"/>
                </a:ext>
              </a:extLst>
            </p:cNvPr>
            <p:cNvSpPr/>
            <p:nvPr/>
          </p:nvSpPr>
          <p:spPr>
            <a:xfrm>
              <a:off x="6944788" y="2609806"/>
              <a:ext cx="1022874" cy="250448"/>
            </a:xfrm>
            <a:prstGeom prst="downArrow">
              <a:avLst/>
            </a:prstGeom>
            <a:solidFill>
              <a:srgbClr val="7FC9B6"/>
            </a:solidFill>
            <a:ln w="12700">
              <a:solidFill>
                <a:schemeClr val="accent6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DD78400-2C16-4BBE-AAAA-614FFFBF0C9C}"/>
              </a:ext>
            </a:extLst>
          </p:cNvPr>
          <p:cNvGrpSpPr/>
          <p:nvPr/>
        </p:nvGrpSpPr>
        <p:grpSpPr>
          <a:xfrm>
            <a:off x="4624389" y="3675666"/>
            <a:ext cx="6015036" cy="1160294"/>
            <a:chOff x="4529139" y="3800253"/>
            <a:chExt cx="6015036" cy="1160294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8AB9F219-3D6B-4883-8B46-B0A4521A754B}"/>
                </a:ext>
              </a:extLst>
            </p:cNvPr>
            <p:cNvSpPr/>
            <p:nvPr/>
          </p:nvSpPr>
          <p:spPr>
            <a:xfrm>
              <a:off x="4529139" y="4006440"/>
              <a:ext cx="6015036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  “要有勇气</a:t>
              </a:r>
              <a:r>
                <a:rPr lang="zh-CN" altLang="en-US" sz="2800" b="1" dirty="0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运用你自己的理智</a:t>
              </a:r>
              <a:r>
                <a:rPr lang="zh-CN" altLang="en-US" sz="2800" b="1" dirty="0">
                  <a:latin typeface="楷体" panose="02010609060101010101" pitchFamily="49" charset="-122"/>
                  <a:ea typeface="楷体" panose="02010609060101010101" pitchFamily="49" charset="-122"/>
                </a:rPr>
                <a:t>！这就是启蒙运动的口号。”</a:t>
              </a:r>
            </a:p>
          </p:txBody>
        </p:sp>
        <p:sp>
          <p:nvSpPr>
            <p:cNvPr id="14" name="箭头: 下 13">
              <a:extLst>
                <a:ext uri="{FF2B5EF4-FFF2-40B4-BE49-F238E27FC236}">
                  <a16:creationId xmlns:a16="http://schemas.microsoft.com/office/drawing/2014/main" id="{31CB3569-A2F1-4BE4-B768-B6BDBA2366D4}"/>
                </a:ext>
              </a:extLst>
            </p:cNvPr>
            <p:cNvSpPr/>
            <p:nvPr/>
          </p:nvSpPr>
          <p:spPr>
            <a:xfrm>
              <a:off x="6940291" y="3800253"/>
              <a:ext cx="1022874" cy="250448"/>
            </a:xfrm>
            <a:prstGeom prst="downArrow">
              <a:avLst/>
            </a:prstGeom>
            <a:solidFill>
              <a:srgbClr val="7FC9B6"/>
            </a:solidFill>
            <a:ln w="12700">
              <a:solidFill>
                <a:schemeClr val="accent6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5873D12E-4CC4-4099-A228-4423B18C4053}"/>
              </a:ext>
            </a:extLst>
          </p:cNvPr>
          <p:cNvSpPr/>
          <p:nvPr/>
        </p:nvSpPr>
        <p:spPr>
          <a:xfrm>
            <a:off x="4338470" y="5221781"/>
            <a:ext cx="524789" cy="867853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主张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EF02153-9728-40DF-B30B-48B82E098253}"/>
              </a:ext>
            </a:extLst>
          </p:cNvPr>
          <p:cNvSpPr txBox="1"/>
          <p:nvPr/>
        </p:nvSpPr>
        <p:spPr>
          <a:xfrm>
            <a:off x="4929944" y="5209431"/>
            <a:ext cx="622626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启蒙思想的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集大成者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，认为人应该独立思考，</a:t>
            </a:r>
            <a:r>
              <a:rPr lang="zh-CN" altLang="en-US" sz="2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理性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判断，主张民主、自由、平等。</a:t>
            </a:r>
          </a:p>
        </p:txBody>
      </p:sp>
    </p:spTree>
    <p:extLst>
      <p:ext uri="{BB962C8B-B14F-4D97-AF65-F5344CB8AC3E}">
        <p14:creationId xmlns:p14="http://schemas.microsoft.com/office/powerpoint/2010/main" val="77729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6" grpId="0" animBg="1"/>
      <p:bldP spid="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2674938" y="589756"/>
            <a:ext cx="6376988" cy="5678488"/>
            <a:chOff x="2665413" y="588963"/>
            <a:chExt cx="6376988" cy="5678488"/>
          </a:xfrm>
        </p:grpSpPr>
        <p:grpSp>
          <p:nvGrpSpPr>
            <p:cNvPr id="15" name="组合 14"/>
            <p:cNvGrpSpPr/>
            <p:nvPr/>
          </p:nvGrpSpPr>
          <p:grpSpPr>
            <a:xfrm>
              <a:off x="2665413" y="588963"/>
              <a:ext cx="6376988" cy="5678488"/>
              <a:chOff x="2665413" y="588963"/>
              <a:chExt cx="6376988" cy="5678488"/>
            </a:xfrm>
          </p:grpSpPr>
          <p:sp>
            <p:nvSpPr>
              <p:cNvPr id="8" name="Freeform 5"/>
              <p:cNvSpPr>
                <a:spLocks/>
              </p:cNvSpPr>
              <p:nvPr/>
            </p:nvSpPr>
            <p:spPr bwMode="auto">
              <a:xfrm>
                <a:off x="2665413" y="588963"/>
                <a:ext cx="6376988" cy="5678488"/>
              </a:xfrm>
              <a:custGeom>
                <a:avLst/>
                <a:gdLst>
                  <a:gd name="T0" fmla="*/ 2609 w 5196"/>
                  <a:gd name="T1" fmla="*/ 4624 h 4624"/>
                  <a:gd name="T2" fmla="*/ 1449 w 5196"/>
                  <a:gd name="T3" fmla="*/ 4369 h 4624"/>
                  <a:gd name="T4" fmla="*/ 606 w 5196"/>
                  <a:gd name="T5" fmla="*/ 3730 h 4624"/>
                  <a:gd name="T6" fmla="*/ 261 w 5196"/>
                  <a:gd name="T7" fmla="*/ 3730 h 4624"/>
                  <a:gd name="T8" fmla="*/ 264 w 5196"/>
                  <a:gd name="T9" fmla="*/ 3605 h 4624"/>
                  <a:gd name="T10" fmla="*/ 147 w 5196"/>
                  <a:gd name="T11" fmla="*/ 3016 h 4624"/>
                  <a:gd name="T12" fmla="*/ 0 w 5196"/>
                  <a:gd name="T13" fmla="*/ 2375 h 4624"/>
                  <a:gd name="T14" fmla="*/ 147 w 5196"/>
                  <a:gd name="T15" fmla="*/ 1736 h 4624"/>
                  <a:gd name="T16" fmla="*/ 265 w 5196"/>
                  <a:gd name="T17" fmla="*/ 1149 h 4624"/>
                  <a:gd name="T18" fmla="*/ 262 w 5196"/>
                  <a:gd name="T19" fmla="*/ 1024 h 4624"/>
                  <a:gd name="T20" fmla="*/ 502 w 5196"/>
                  <a:gd name="T21" fmla="*/ 1024 h 4624"/>
                  <a:gd name="T22" fmla="*/ 1369 w 5196"/>
                  <a:gd name="T23" fmla="*/ 295 h 4624"/>
                  <a:gd name="T24" fmla="*/ 2609 w 5196"/>
                  <a:gd name="T25" fmla="*/ 0 h 4624"/>
                  <a:gd name="T26" fmla="*/ 3849 w 5196"/>
                  <a:gd name="T27" fmla="*/ 295 h 4624"/>
                  <a:gd name="T28" fmla="*/ 4715 w 5196"/>
                  <a:gd name="T29" fmla="*/ 1024 h 4624"/>
                  <a:gd name="T30" fmla="*/ 4934 w 5196"/>
                  <a:gd name="T31" fmla="*/ 1024 h 4624"/>
                  <a:gd name="T32" fmla="*/ 4931 w 5196"/>
                  <a:gd name="T33" fmla="*/ 1149 h 4624"/>
                  <a:gd name="T34" fmla="*/ 5049 w 5196"/>
                  <a:gd name="T35" fmla="*/ 1738 h 4624"/>
                  <a:gd name="T36" fmla="*/ 5196 w 5196"/>
                  <a:gd name="T37" fmla="*/ 2380 h 4624"/>
                  <a:gd name="T38" fmla="*/ 5048 w 5196"/>
                  <a:gd name="T39" fmla="*/ 3019 h 4624"/>
                  <a:gd name="T40" fmla="*/ 4930 w 5196"/>
                  <a:gd name="T41" fmla="*/ 3564 h 4624"/>
                  <a:gd name="T42" fmla="*/ 5064 w 5196"/>
                  <a:gd name="T43" fmla="*/ 3730 h 4624"/>
                  <a:gd name="T44" fmla="*/ 4809 w 5196"/>
                  <a:gd name="T45" fmla="*/ 3730 h 4624"/>
                  <a:gd name="T46" fmla="*/ 4612 w 5196"/>
                  <a:gd name="T47" fmla="*/ 3730 h 4624"/>
                  <a:gd name="T48" fmla="*/ 3768 w 5196"/>
                  <a:gd name="T49" fmla="*/ 4369 h 4624"/>
                  <a:gd name="T50" fmla="*/ 2609 w 5196"/>
                  <a:gd name="T51" fmla="*/ 4624 h 4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96" h="4624">
                    <a:moveTo>
                      <a:pt x="2609" y="4624"/>
                    </a:moveTo>
                    <a:cubicBezTo>
                      <a:pt x="2200" y="4624"/>
                      <a:pt x="1810" y="4538"/>
                      <a:pt x="1449" y="4369"/>
                    </a:cubicBezTo>
                    <a:cubicBezTo>
                      <a:pt x="1123" y="4215"/>
                      <a:pt x="832" y="3995"/>
                      <a:pt x="606" y="3730"/>
                    </a:cubicBezTo>
                    <a:cubicBezTo>
                      <a:pt x="261" y="3730"/>
                      <a:pt x="261" y="3730"/>
                      <a:pt x="261" y="3730"/>
                    </a:cubicBezTo>
                    <a:cubicBezTo>
                      <a:pt x="264" y="3605"/>
                      <a:pt x="264" y="3605"/>
                      <a:pt x="264" y="3605"/>
                    </a:cubicBezTo>
                    <a:cubicBezTo>
                      <a:pt x="272" y="3246"/>
                      <a:pt x="211" y="3134"/>
                      <a:pt x="147" y="3016"/>
                    </a:cubicBezTo>
                    <a:cubicBezTo>
                      <a:pt x="78" y="2889"/>
                      <a:pt x="0" y="2745"/>
                      <a:pt x="0" y="2375"/>
                    </a:cubicBezTo>
                    <a:cubicBezTo>
                      <a:pt x="0" y="2004"/>
                      <a:pt x="78" y="1861"/>
                      <a:pt x="147" y="1736"/>
                    </a:cubicBezTo>
                    <a:cubicBezTo>
                      <a:pt x="212" y="1618"/>
                      <a:pt x="272" y="1508"/>
                      <a:pt x="265" y="1149"/>
                    </a:cubicBezTo>
                    <a:cubicBezTo>
                      <a:pt x="262" y="1024"/>
                      <a:pt x="262" y="1024"/>
                      <a:pt x="262" y="1024"/>
                    </a:cubicBezTo>
                    <a:cubicBezTo>
                      <a:pt x="502" y="1024"/>
                      <a:pt x="502" y="1024"/>
                      <a:pt x="502" y="1024"/>
                    </a:cubicBezTo>
                    <a:cubicBezTo>
                      <a:pt x="724" y="724"/>
                      <a:pt x="1022" y="472"/>
                      <a:pt x="1369" y="295"/>
                    </a:cubicBezTo>
                    <a:cubicBezTo>
                      <a:pt x="1745" y="102"/>
                      <a:pt x="2174" y="0"/>
                      <a:pt x="2609" y="0"/>
                    </a:cubicBezTo>
                    <a:cubicBezTo>
                      <a:pt x="3043" y="0"/>
                      <a:pt x="3472" y="102"/>
                      <a:pt x="3849" y="295"/>
                    </a:cubicBezTo>
                    <a:cubicBezTo>
                      <a:pt x="4195" y="472"/>
                      <a:pt x="4493" y="724"/>
                      <a:pt x="4715" y="1024"/>
                    </a:cubicBezTo>
                    <a:cubicBezTo>
                      <a:pt x="4934" y="1024"/>
                      <a:pt x="4934" y="1024"/>
                      <a:pt x="4934" y="1024"/>
                    </a:cubicBezTo>
                    <a:cubicBezTo>
                      <a:pt x="4931" y="1149"/>
                      <a:pt x="4931" y="1149"/>
                      <a:pt x="4931" y="1149"/>
                    </a:cubicBezTo>
                    <a:cubicBezTo>
                      <a:pt x="4923" y="1508"/>
                      <a:pt x="4984" y="1620"/>
                      <a:pt x="5049" y="1738"/>
                    </a:cubicBezTo>
                    <a:cubicBezTo>
                      <a:pt x="5117" y="1865"/>
                      <a:pt x="5196" y="2009"/>
                      <a:pt x="5196" y="2380"/>
                    </a:cubicBezTo>
                    <a:cubicBezTo>
                      <a:pt x="5196" y="2750"/>
                      <a:pt x="5117" y="2893"/>
                      <a:pt x="5048" y="3019"/>
                    </a:cubicBezTo>
                    <a:cubicBezTo>
                      <a:pt x="4986" y="3131"/>
                      <a:pt x="4928" y="3237"/>
                      <a:pt x="4930" y="3564"/>
                    </a:cubicBezTo>
                    <a:cubicBezTo>
                      <a:pt x="5064" y="3730"/>
                      <a:pt x="5064" y="3730"/>
                      <a:pt x="5064" y="3730"/>
                    </a:cubicBezTo>
                    <a:cubicBezTo>
                      <a:pt x="4809" y="3730"/>
                      <a:pt x="4809" y="3730"/>
                      <a:pt x="4809" y="3730"/>
                    </a:cubicBezTo>
                    <a:cubicBezTo>
                      <a:pt x="4612" y="3730"/>
                      <a:pt x="4612" y="3730"/>
                      <a:pt x="4612" y="3730"/>
                    </a:cubicBezTo>
                    <a:cubicBezTo>
                      <a:pt x="4385" y="3995"/>
                      <a:pt x="4095" y="4215"/>
                      <a:pt x="3768" y="4369"/>
                    </a:cubicBezTo>
                    <a:cubicBezTo>
                      <a:pt x="3407" y="4538"/>
                      <a:pt x="3017" y="4624"/>
                      <a:pt x="2609" y="4624"/>
                    </a:cubicBezTo>
                    <a:close/>
                  </a:path>
                </a:pathLst>
              </a:custGeom>
              <a:solidFill>
                <a:srgbClr val="7FC9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2859088" y="776288"/>
                <a:ext cx="5988050" cy="5303838"/>
              </a:xfrm>
              <a:custGeom>
                <a:avLst/>
                <a:gdLst>
                  <a:gd name="T0" fmla="*/ 2451 w 4879"/>
                  <a:gd name="T1" fmla="*/ 4320 h 4320"/>
                  <a:gd name="T2" fmla="*/ 1360 w 4879"/>
                  <a:gd name="T3" fmla="*/ 4080 h 4320"/>
                  <a:gd name="T4" fmla="*/ 569 w 4879"/>
                  <a:gd name="T5" fmla="*/ 3481 h 4320"/>
                  <a:gd name="T6" fmla="*/ 538 w 4879"/>
                  <a:gd name="T7" fmla="*/ 3445 h 4320"/>
                  <a:gd name="T8" fmla="*/ 258 w 4879"/>
                  <a:gd name="T9" fmla="*/ 3445 h 4320"/>
                  <a:gd name="T10" fmla="*/ 259 w 4879"/>
                  <a:gd name="T11" fmla="*/ 3428 h 4320"/>
                  <a:gd name="T12" fmla="*/ 131 w 4879"/>
                  <a:gd name="T13" fmla="*/ 2799 h 4320"/>
                  <a:gd name="T14" fmla="*/ 0 w 4879"/>
                  <a:gd name="T15" fmla="*/ 2221 h 4320"/>
                  <a:gd name="T16" fmla="*/ 132 w 4879"/>
                  <a:gd name="T17" fmla="*/ 1645 h 4320"/>
                  <a:gd name="T18" fmla="*/ 259 w 4879"/>
                  <a:gd name="T19" fmla="*/ 1020 h 4320"/>
                  <a:gd name="T20" fmla="*/ 259 w 4879"/>
                  <a:gd name="T21" fmla="*/ 1002 h 4320"/>
                  <a:gd name="T22" fmla="*/ 441 w 4879"/>
                  <a:gd name="T23" fmla="*/ 1002 h 4320"/>
                  <a:gd name="T24" fmla="*/ 472 w 4879"/>
                  <a:gd name="T25" fmla="*/ 961 h 4320"/>
                  <a:gd name="T26" fmla="*/ 1284 w 4879"/>
                  <a:gd name="T27" fmla="*/ 278 h 4320"/>
                  <a:gd name="T28" fmla="*/ 2451 w 4879"/>
                  <a:gd name="T29" fmla="*/ 0 h 4320"/>
                  <a:gd name="T30" fmla="*/ 3617 w 4879"/>
                  <a:gd name="T31" fmla="*/ 278 h 4320"/>
                  <a:gd name="T32" fmla="*/ 4429 w 4879"/>
                  <a:gd name="T33" fmla="*/ 961 h 4320"/>
                  <a:gd name="T34" fmla="*/ 4460 w 4879"/>
                  <a:gd name="T35" fmla="*/ 1002 h 4320"/>
                  <a:gd name="T36" fmla="*/ 4621 w 4879"/>
                  <a:gd name="T37" fmla="*/ 1002 h 4320"/>
                  <a:gd name="T38" fmla="*/ 4620 w 4879"/>
                  <a:gd name="T39" fmla="*/ 1020 h 4320"/>
                  <a:gd name="T40" fmla="*/ 4748 w 4879"/>
                  <a:gd name="T41" fmla="*/ 1648 h 4320"/>
                  <a:gd name="T42" fmla="*/ 4879 w 4879"/>
                  <a:gd name="T43" fmla="*/ 2226 h 4320"/>
                  <a:gd name="T44" fmla="*/ 4747 w 4879"/>
                  <a:gd name="T45" fmla="*/ 2802 h 4320"/>
                  <a:gd name="T46" fmla="*/ 4619 w 4879"/>
                  <a:gd name="T47" fmla="*/ 3385 h 4320"/>
                  <a:gd name="T48" fmla="*/ 4619 w 4879"/>
                  <a:gd name="T49" fmla="*/ 3421 h 4320"/>
                  <a:gd name="T50" fmla="*/ 4639 w 4879"/>
                  <a:gd name="T51" fmla="*/ 3445 h 4320"/>
                  <a:gd name="T52" fmla="*/ 4603 w 4879"/>
                  <a:gd name="T53" fmla="*/ 3445 h 4320"/>
                  <a:gd name="T54" fmla="*/ 4363 w 4879"/>
                  <a:gd name="T55" fmla="*/ 3445 h 4320"/>
                  <a:gd name="T56" fmla="*/ 4332 w 4879"/>
                  <a:gd name="T57" fmla="*/ 3481 h 4320"/>
                  <a:gd name="T58" fmla="*/ 3541 w 4879"/>
                  <a:gd name="T59" fmla="*/ 4080 h 4320"/>
                  <a:gd name="T60" fmla="*/ 2451 w 4879"/>
                  <a:gd name="T61" fmla="*/ 4320 h 4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79" h="4320">
                    <a:moveTo>
                      <a:pt x="2451" y="4320"/>
                    </a:moveTo>
                    <a:cubicBezTo>
                      <a:pt x="2066" y="4320"/>
                      <a:pt x="1699" y="4239"/>
                      <a:pt x="1360" y="4080"/>
                    </a:cubicBezTo>
                    <a:cubicBezTo>
                      <a:pt x="1054" y="3936"/>
                      <a:pt x="780" y="3729"/>
                      <a:pt x="569" y="3481"/>
                    </a:cubicBezTo>
                    <a:cubicBezTo>
                      <a:pt x="538" y="3445"/>
                      <a:pt x="538" y="3445"/>
                      <a:pt x="538" y="3445"/>
                    </a:cubicBezTo>
                    <a:cubicBezTo>
                      <a:pt x="258" y="3445"/>
                      <a:pt x="258" y="3445"/>
                      <a:pt x="258" y="3445"/>
                    </a:cubicBezTo>
                    <a:cubicBezTo>
                      <a:pt x="259" y="3428"/>
                      <a:pt x="259" y="3428"/>
                      <a:pt x="259" y="3428"/>
                    </a:cubicBezTo>
                    <a:cubicBezTo>
                      <a:pt x="267" y="3049"/>
                      <a:pt x="198" y="2922"/>
                      <a:pt x="131" y="2799"/>
                    </a:cubicBezTo>
                    <a:cubicBezTo>
                      <a:pt x="67" y="2681"/>
                      <a:pt x="0" y="2558"/>
                      <a:pt x="0" y="2221"/>
                    </a:cubicBezTo>
                    <a:cubicBezTo>
                      <a:pt x="0" y="1885"/>
                      <a:pt x="67" y="1763"/>
                      <a:pt x="132" y="1645"/>
                    </a:cubicBezTo>
                    <a:cubicBezTo>
                      <a:pt x="199" y="1524"/>
                      <a:pt x="268" y="1399"/>
                      <a:pt x="259" y="1020"/>
                    </a:cubicBezTo>
                    <a:cubicBezTo>
                      <a:pt x="259" y="1002"/>
                      <a:pt x="259" y="1002"/>
                      <a:pt x="259" y="1002"/>
                    </a:cubicBezTo>
                    <a:cubicBezTo>
                      <a:pt x="441" y="1002"/>
                      <a:pt x="441" y="1002"/>
                      <a:pt x="441" y="1002"/>
                    </a:cubicBezTo>
                    <a:cubicBezTo>
                      <a:pt x="472" y="961"/>
                      <a:pt x="472" y="961"/>
                      <a:pt x="472" y="961"/>
                    </a:cubicBezTo>
                    <a:cubicBezTo>
                      <a:pt x="679" y="680"/>
                      <a:pt x="960" y="443"/>
                      <a:pt x="1284" y="278"/>
                    </a:cubicBezTo>
                    <a:cubicBezTo>
                      <a:pt x="1638" y="96"/>
                      <a:pt x="2041" y="0"/>
                      <a:pt x="2451" y="0"/>
                    </a:cubicBezTo>
                    <a:cubicBezTo>
                      <a:pt x="2860" y="0"/>
                      <a:pt x="3263" y="96"/>
                      <a:pt x="3617" y="278"/>
                    </a:cubicBezTo>
                    <a:cubicBezTo>
                      <a:pt x="3941" y="443"/>
                      <a:pt x="4222" y="680"/>
                      <a:pt x="4429" y="961"/>
                    </a:cubicBezTo>
                    <a:cubicBezTo>
                      <a:pt x="4460" y="1002"/>
                      <a:pt x="4460" y="1002"/>
                      <a:pt x="4460" y="1002"/>
                    </a:cubicBezTo>
                    <a:cubicBezTo>
                      <a:pt x="4621" y="1002"/>
                      <a:pt x="4621" y="1002"/>
                      <a:pt x="4621" y="1002"/>
                    </a:cubicBezTo>
                    <a:cubicBezTo>
                      <a:pt x="4620" y="1020"/>
                      <a:pt x="4620" y="1020"/>
                      <a:pt x="4620" y="1020"/>
                    </a:cubicBezTo>
                    <a:cubicBezTo>
                      <a:pt x="4612" y="1398"/>
                      <a:pt x="4681" y="1525"/>
                      <a:pt x="4748" y="1648"/>
                    </a:cubicBezTo>
                    <a:cubicBezTo>
                      <a:pt x="4812" y="1767"/>
                      <a:pt x="4879" y="1890"/>
                      <a:pt x="4879" y="2226"/>
                    </a:cubicBezTo>
                    <a:cubicBezTo>
                      <a:pt x="4879" y="2563"/>
                      <a:pt x="4812" y="2684"/>
                      <a:pt x="4747" y="2802"/>
                    </a:cubicBezTo>
                    <a:cubicBezTo>
                      <a:pt x="4683" y="2919"/>
                      <a:pt x="4617" y="3039"/>
                      <a:pt x="4619" y="3385"/>
                    </a:cubicBezTo>
                    <a:cubicBezTo>
                      <a:pt x="4619" y="3421"/>
                      <a:pt x="4619" y="3421"/>
                      <a:pt x="4619" y="3421"/>
                    </a:cubicBezTo>
                    <a:cubicBezTo>
                      <a:pt x="4639" y="3445"/>
                      <a:pt x="4639" y="3445"/>
                      <a:pt x="4639" y="3445"/>
                    </a:cubicBezTo>
                    <a:cubicBezTo>
                      <a:pt x="4603" y="3445"/>
                      <a:pt x="4603" y="3445"/>
                      <a:pt x="4603" y="3445"/>
                    </a:cubicBezTo>
                    <a:cubicBezTo>
                      <a:pt x="4363" y="3445"/>
                      <a:pt x="4363" y="3445"/>
                      <a:pt x="4363" y="3445"/>
                    </a:cubicBezTo>
                    <a:cubicBezTo>
                      <a:pt x="4332" y="3481"/>
                      <a:pt x="4332" y="3481"/>
                      <a:pt x="4332" y="3481"/>
                    </a:cubicBezTo>
                    <a:cubicBezTo>
                      <a:pt x="4121" y="3729"/>
                      <a:pt x="3847" y="3936"/>
                      <a:pt x="3541" y="4080"/>
                    </a:cubicBezTo>
                    <a:cubicBezTo>
                      <a:pt x="3202" y="4239"/>
                      <a:pt x="2835" y="4320"/>
                      <a:pt x="2451" y="4320"/>
                    </a:cubicBezTo>
                    <a:close/>
                  </a:path>
                </a:pathLst>
              </a:custGeom>
              <a:solidFill>
                <a:srgbClr val="F4F3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824163" y="744538"/>
              <a:ext cx="6057900" cy="5368925"/>
            </a:xfrm>
            <a:custGeom>
              <a:avLst/>
              <a:gdLst>
                <a:gd name="T0" fmla="*/ 2480 w 4937"/>
                <a:gd name="T1" fmla="*/ 4372 h 4372"/>
                <a:gd name="T2" fmla="*/ 546 w 4937"/>
                <a:gd name="T3" fmla="*/ 3488 h 4372"/>
                <a:gd name="T4" fmla="*/ 261 w 4937"/>
                <a:gd name="T5" fmla="*/ 3488 h 4372"/>
                <a:gd name="T6" fmla="*/ 262 w 4937"/>
                <a:gd name="T7" fmla="*/ 3466 h 4372"/>
                <a:gd name="T8" fmla="*/ 134 w 4937"/>
                <a:gd name="T9" fmla="*/ 2834 h 4372"/>
                <a:gd name="T10" fmla="*/ 0 w 4937"/>
                <a:gd name="T11" fmla="*/ 2248 h 4372"/>
                <a:gd name="T12" fmla="*/ 134 w 4937"/>
                <a:gd name="T13" fmla="*/ 1664 h 4372"/>
                <a:gd name="T14" fmla="*/ 262 w 4937"/>
                <a:gd name="T15" fmla="*/ 1035 h 4372"/>
                <a:gd name="T16" fmla="*/ 262 w 4937"/>
                <a:gd name="T17" fmla="*/ 1013 h 4372"/>
                <a:gd name="T18" fmla="*/ 449 w 4937"/>
                <a:gd name="T19" fmla="*/ 1013 h 4372"/>
                <a:gd name="T20" fmla="*/ 2480 w 4937"/>
                <a:gd name="T21" fmla="*/ 0 h 4372"/>
                <a:gd name="T22" fmla="*/ 4510 w 4937"/>
                <a:gd name="T23" fmla="*/ 1013 h 4372"/>
                <a:gd name="T24" fmla="*/ 4676 w 4937"/>
                <a:gd name="T25" fmla="*/ 1013 h 4372"/>
                <a:gd name="T26" fmla="*/ 4676 w 4937"/>
                <a:gd name="T27" fmla="*/ 1035 h 4372"/>
                <a:gd name="T28" fmla="*/ 4804 w 4937"/>
                <a:gd name="T29" fmla="*/ 1667 h 4372"/>
                <a:gd name="T30" fmla="*/ 4937 w 4937"/>
                <a:gd name="T31" fmla="*/ 2253 h 4372"/>
                <a:gd name="T32" fmla="*/ 4803 w 4937"/>
                <a:gd name="T33" fmla="*/ 2836 h 4372"/>
                <a:gd name="T34" fmla="*/ 4675 w 4937"/>
                <a:gd name="T35" fmla="*/ 3460 h 4372"/>
                <a:gd name="T36" fmla="*/ 4690 w 4937"/>
                <a:gd name="T37" fmla="*/ 3488 h 4372"/>
                <a:gd name="T38" fmla="*/ 4654 w 4937"/>
                <a:gd name="T39" fmla="*/ 3488 h 4372"/>
                <a:gd name="T40" fmla="*/ 4413 w 4937"/>
                <a:gd name="T41" fmla="*/ 3488 h 4372"/>
                <a:gd name="T42" fmla="*/ 2480 w 4937"/>
                <a:gd name="T43" fmla="*/ 4372 h 4372"/>
                <a:gd name="T44" fmla="*/ 305 w 4937"/>
                <a:gd name="T45" fmla="*/ 3445 h 4372"/>
                <a:gd name="T46" fmla="*/ 567 w 4937"/>
                <a:gd name="T47" fmla="*/ 3445 h 4372"/>
                <a:gd name="T48" fmla="*/ 573 w 4937"/>
                <a:gd name="T49" fmla="*/ 3453 h 4372"/>
                <a:gd name="T50" fmla="*/ 2480 w 4937"/>
                <a:gd name="T51" fmla="*/ 4329 h 4372"/>
                <a:gd name="T52" fmla="*/ 4386 w 4937"/>
                <a:gd name="T53" fmla="*/ 3453 h 4372"/>
                <a:gd name="T54" fmla="*/ 4392 w 4937"/>
                <a:gd name="T55" fmla="*/ 3445 h 4372"/>
                <a:gd name="T56" fmla="*/ 4631 w 4937"/>
                <a:gd name="T57" fmla="*/ 3445 h 4372"/>
                <a:gd name="T58" fmla="*/ 4765 w 4937"/>
                <a:gd name="T59" fmla="*/ 2816 h 4372"/>
                <a:gd name="T60" fmla="*/ 4894 w 4937"/>
                <a:gd name="T61" fmla="*/ 2253 h 4372"/>
                <a:gd name="T62" fmla="*/ 4766 w 4937"/>
                <a:gd name="T63" fmla="*/ 1687 h 4372"/>
                <a:gd name="T64" fmla="*/ 4632 w 4937"/>
                <a:gd name="T65" fmla="*/ 1056 h 4372"/>
                <a:gd name="T66" fmla="*/ 4488 w 4937"/>
                <a:gd name="T67" fmla="*/ 1056 h 4372"/>
                <a:gd name="T68" fmla="*/ 4481 w 4937"/>
                <a:gd name="T69" fmla="*/ 1047 h 4372"/>
                <a:gd name="T70" fmla="*/ 2480 w 4937"/>
                <a:gd name="T71" fmla="*/ 43 h 4372"/>
                <a:gd name="T72" fmla="*/ 478 w 4937"/>
                <a:gd name="T73" fmla="*/ 1047 h 4372"/>
                <a:gd name="T74" fmla="*/ 471 w 4937"/>
                <a:gd name="T75" fmla="*/ 1056 h 4372"/>
                <a:gd name="T76" fmla="*/ 306 w 4937"/>
                <a:gd name="T77" fmla="*/ 1056 h 4372"/>
                <a:gd name="T78" fmla="*/ 172 w 4937"/>
                <a:gd name="T79" fmla="*/ 1685 h 4372"/>
                <a:gd name="T80" fmla="*/ 43 w 4937"/>
                <a:gd name="T81" fmla="*/ 2248 h 4372"/>
                <a:gd name="T82" fmla="*/ 171 w 4937"/>
                <a:gd name="T83" fmla="*/ 2813 h 4372"/>
                <a:gd name="T84" fmla="*/ 305 w 4937"/>
                <a:gd name="T85" fmla="*/ 3445 h 4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937" h="4372">
                  <a:moveTo>
                    <a:pt x="2480" y="4372"/>
                  </a:moveTo>
                  <a:cubicBezTo>
                    <a:pt x="1721" y="4372"/>
                    <a:pt x="999" y="4042"/>
                    <a:pt x="546" y="3488"/>
                  </a:cubicBezTo>
                  <a:cubicBezTo>
                    <a:pt x="261" y="3488"/>
                    <a:pt x="261" y="3488"/>
                    <a:pt x="261" y="3488"/>
                  </a:cubicBezTo>
                  <a:cubicBezTo>
                    <a:pt x="262" y="3466"/>
                    <a:pt x="262" y="3466"/>
                    <a:pt x="262" y="3466"/>
                  </a:cubicBezTo>
                  <a:cubicBezTo>
                    <a:pt x="270" y="3085"/>
                    <a:pt x="204" y="2963"/>
                    <a:pt x="134" y="2834"/>
                  </a:cubicBezTo>
                  <a:cubicBezTo>
                    <a:pt x="68" y="2713"/>
                    <a:pt x="0" y="2589"/>
                    <a:pt x="0" y="2248"/>
                  </a:cubicBezTo>
                  <a:cubicBezTo>
                    <a:pt x="0" y="1907"/>
                    <a:pt x="68" y="1783"/>
                    <a:pt x="134" y="1664"/>
                  </a:cubicBezTo>
                  <a:cubicBezTo>
                    <a:pt x="204" y="1536"/>
                    <a:pt x="271" y="1416"/>
                    <a:pt x="262" y="1035"/>
                  </a:cubicBezTo>
                  <a:cubicBezTo>
                    <a:pt x="262" y="1013"/>
                    <a:pt x="262" y="1013"/>
                    <a:pt x="262" y="1013"/>
                  </a:cubicBezTo>
                  <a:cubicBezTo>
                    <a:pt x="449" y="1013"/>
                    <a:pt x="449" y="1013"/>
                    <a:pt x="449" y="1013"/>
                  </a:cubicBezTo>
                  <a:cubicBezTo>
                    <a:pt x="894" y="378"/>
                    <a:pt x="1652" y="0"/>
                    <a:pt x="2480" y="0"/>
                  </a:cubicBezTo>
                  <a:cubicBezTo>
                    <a:pt x="3307" y="0"/>
                    <a:pt x="4065" y="378"/>
                    <a:pt x="4510" y="1013"/>
                  </a:cubicBezTo>
                  <a:cubicBezTo>
                    <a:pt x="4676" y="1013"/>
                    <a:pt x="4676" y="1013"/>
                    <a:pt x="4676" y="1013"/>
                  </a:cubicBezTo>
                  <a:cubicBezTo>
                    <a:pt x="4676" y="1035"/>
                    <a:pt x="4676" y="1035"/>
                    <a:pt x="4676" y="1035"/>
                  </a:cubicBezTo>
                  <a:cubicBezTo>
                    <a:pt x="4667" y="1416"/>
                    <a:pt x="4734" y="1538"/>
                    <a:pt x="4804" y="1667"/>
                  </a:cubicBezTo>
                  <a:cubicBezTo>
                    <a:pt x="4869" y="1787"/>
                    <a:pt x="4937" y="1912"/>
                    <a:pt x="4937" y="2253"/>
                  </a:cubicBezTo>
                  <a:cubicBezTo>
                    <a:pt x="4937" y="2594"/>
                    <a:pt x="4869" y="2717"/>
                    <a:pt x="4803" y="2836"/>
                  </a:cubicBezTo>
                  <a:cubicBezTo>
                    <a:pt x="4733" y="2963"/>
                    <a:pt x="4667" y="3084"/>
                    <a:pt x="4675" y="3460"/>
                  </a:cubicBezTo>
                  <a:cubicBezTo>
                    <a:pt x="4690" y="3488"/>
                    <a:pt x="4690" y="3488"/>
                    <a:pt x="4690" y="3488"/>
                  </a:cubicBezTo>
                  <a:cubicBezTo>
                    <a:pt x="4654" y="3488"/>
                    <a:pt x="4654" y="3488"/>
                    <a:pt x="4654" y="3488"/>
                  </a:cubicBezTo>
                  <a:cubicBezTo>
                    <a:pt x="4413" y="3488"/>
                    <a:pt x="4413" y="3488"/>
                    <a:pt x="4413" y="3488"/>
                  </a:cubicBezTo>
                  <a:cubicBezTo>
                    <a:pt x="3960" y="4042"/>
                    <a:pt x="3238" y="4372"/>
                    <a:pt x="2480" y="4372"/>
                  </a:cubicBezTo>
                  <a:close/>
                  <a:moveTo>
                    <a:pt x="305" y="3445"/>
                  </a:moveTo>
                  <a:cubicBezTo>
                    <a:pt x="567" y="3445"/>
                    <a:pt x="567" y="3445"/>
                    <a:pt x="567" y="3445"/>
                  </a:cubicBezTo>
                  <a:cubicBezTo>
                    <a:pt x="573" y="3453"/>
                    <a:pt x="573" y="3453"/>
                    <a:pt x="573" y="3453"/>
                  </a:cubicBezTo>
                  <a:cubicBezTo>
                    <a:pt x="1018" y="4001"/>
                    <a:pt x="1730" y="4329"/>
                    <a:pt x="2480" y="4329"/>
                  </a:cubicBezTo>
                  <a:cubicBezTo>
                    <a:pt x="3229" y="4329"/>
                    <a:pt x="3941" y="4001"/>
                    <a:pt x="4386" y="3453"/>
                  </a:cubicBezTo>
                  <a:cubicBezTo>
                    <a:pt x="4392" y="3445"/>
                    <a:pt x="4392" y="3445"/>
                    <a:pt x="4392" y="3445"/>
                  </a:cubicBezTo>
                  <a:cubicBezTo>
                    <a:pt x="4631" y="3445"/>
                    <a:pt x="4631" y="3445"/>
                    <a:pt x="4631" y="3445"/>
                  </a:cubicBezTo>
                  <a:cubicBezTo>
                    <a:pt x="4626" y="3069"/>
                    <a:pt x="4697" y="2940"/>
                    <a:pt x="4765" y="2816"/>
                  </a:cubicBezTo>
                  <a:cubicBezTo>
                    <a:pt x="4831" y="2696"/>
                    <a:pt x="4894" y="2582"/>
                    <a:pt x="4894" y="2253"/>
                  </a:cubicBezTo>
                  <a:cubicBezTo>
                    <a:pt x="4894" y="1923"/>
                    <a:pt x="4832" y="1808"/>
                    <a:pt x="4766" y="1687"/>
                  </a:cubicBezTo>
                  <a:cubicBezTo>
                    <a:pt x="4697" y="1561"/>
                    <a:pt x="4627" y="1431"/>
                    <a:pt x="4632" y="1056"/>
                  </a:cubicBezTo>
                  <a:cubicBezTo>
                    <a:pt x="4488" y="1056"/>
                    <a:pt x="4488" y="1056"/>
                    <a:pt x="4488" y="1056"/>
                  </a:cubicBezTo>
                  <a:cubicBezTo>
                    <a:pt x="4481" y="1047"/>
                    <a:pt x="4481" y="1047"/>
                    <a:pt x="4481" y="1047"/>
                  </a:cubicBezTo>
                  <a:cubicBezTo>
                    <a:pt x="4045" y="418"/>
                    <a:pt x="3297" y="43"/>
                    <a:pt x="2480" y="43"/>
                  </a:cubicBezTo>
                  <a:cubicBezTo>
                    <a:pt x="1662" y="43"/>
                    <a:pt x="914" y="418"/>
                    <a:pt x="478" y="1047"/>
                  </a:cubicBezTo>
                  <a:cubicBezTo>
                    <a:pt x="471" y="1056"/>
                    <a:pt x="471" y="1056"/>
                    <a:pt x="471" y="1056"/>
                  </a:cubicBezTo>
                  <a:cubicBezTo>
                    <a:pt x="306" y="1056"/>
                    <a:pt x="306" y="1056"/>
                    <a:pt x="306" y="1056"/>
                  </a:cubicBezTo>
                  <a:cubicBezTo>
                    <a:pt x="311" y="1432"/>
                    <a:pt x="240" y="1560"/>
                    <a:pt x="172" y="1685"/>
                  </a:cubicBezTo>
                  <a:cubicBezTo>
                    <a:pt x="106" y="1805"/>
                    <a:pt x="43" y="1918"/>
                    <a:pt x="43" y="2248"/>
                  </a:cubicBezTo>
                  <a:cubicBezTo>
                    <a:pt x="43" y="2578"/>
                    <a:pt x="106" y="2692"/>
                    <a:pt x="171" y="2813"/>
                  </a:cubicBezTo>
                  <a:cubicBezTo>
                    <a:pt x="240" y="2939"/>
                    <a:pt x="311" y="3069"/>
                    <a:pt x="305" y="3445"/>
                  </a:cubicBezTo>
                  <a:close/>
                </a:path>
              </a:pathLst>
            </a:custGeom>
            <a:solidFill>
              <a:srgbClr val="7B9C9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3219034" y="2209800"/>
            <a:ext cx="5257800" cy="0"/>
          </a:xfrm>
          <a:prstGeom prst="line">
            <a:avLst/>
          </a:prstGeom>
          <a:ln>
            <a:solidFill>
              <a:srgbClr val="7B9C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5166347" y="1144667"/>
            <a:ext cx="122982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6600" b="1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703757" y="2567225"/>
            <a:ext cx="4288354" cy="17235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历史影响</a:t>
            </a:r>
            <a:endParaRPr lang="en-US" altLang="zh-CN" sz="6600" b="1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0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启蒙运动后的世界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3219034" y="4826000"/>
            <a:ext cx="5257800" cy="0"/>
          </a:xfrm>
          <a:prstGeom prst="line">
            <a:avLst/>
          </a:prstGeom>
          <a:ln>
            <a:solidFill>
              <a:srgbClr val="7B9C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426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E92CEB94-3638-4DF3-A601-5E44593FF12B}"/>
              </a:ext>
            </a:extLst>
          </p:cNvPr>
          <p:cNvGrpSpPr/>
          <p:nvPr/>
        </p:nvGrpSpPr>
        <p:grpSpPr>
          <a:xfrm>
            <a:off x="871775" y="3603701"/>
            <a:ext cx="10494326" cy="2482992"/>
            <a:chOff x="845821" y="3429000"/>
            <a:chExt cx="10494326" cy="2482992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42953D1F-17CC-4218-B732-A7ED10F37CCD}"/>
                </a:ext>
              </a:extLst>
            </p:cNvPr>
            <p:cNvGrpSpPr/>
            <p:nvPr/>
          </p:nvGrpSpPr>
          <p:grpSpPr>
            <a:xfrm>
              <a:off x="845821" y="3429000"/>
              <a:ext cx="3669030" cy="2457260"/>
              <a:chOff x="693420" y="1552764"/>
              <a:chExt cx="4896074" cy="3652679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EBFFCE17-161F-44F9-8388-20848E4DC5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93420" y="1552764"/>
                <a:ext cx="4896074" cy="3652679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3C3B25C-E81B-4766-B38B-EDDC8938FC0F}"/>
                  </a:ext>
                </a:extLst>
              </p:cNvPr>
              <p:cNvSpPr txBox="1"/>
              <p:nvPr/>
            </p:nvSpPr>
            <p:spPr>
              <a:xfrm>
                <a:off x="1300620" y="4341758"/>
                <a:ext cx="3367140" cy="6862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攻占巴士底狱</a:t>
                </a:r>
              </a:p>
            </p:txBody>
          </p:sp>
        </p:grp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75A4DDC3-794A-48EB-AEB5-BA4A0F5CC3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1444" r="3898"/>
            <a:stretch>
              <a:fillRect/>
            </a:stretch>
          </p:blipFill>
          <p:spPr>
            <a:xfrm>
              <a:off x="4725671" y="3441866"/>
              <a:ext cx="3351530" cy="247012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E3A23ED-2E51-4D5C-85C0-0D65F27598E2}"/>
                </a:ext>
              </a:extLst>
            </p:cNvPr>
            <p:cNvSpPr txBox="1"/>
            <p:nvPr/>
          </p:nvSpPr>
          <p:spPr>
            <a:xfrm>
              <a:off x="4848861" y="5424595"/>
              <a:ext cx="310514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华盛顿领军对抗英国</a:t>
              </a:r>
            </a:p>
          </p:txBody>
        </p: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A7BCB1EF-32C9-4E52-B389-3FC1D26F12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5524" r="2286"/>
            <a:stretch>
              <a:fillRect/>
            </a:stretch>
          </p:blipFill>
          <p:spPr>
            <a:xfrm>
              <a:off x="8288021" y="3440307"/>
              <a:ext cx="2999104" cy="247012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F55B383-1F10-49F8-951B-128092834A80}"/>
                </a:ext>
              </a:extLst>
            </p:cNvPr>
            <p:cNvSpPr txBox="1"/>
            <p:nvPr/>
          </p:nvSpPr>
          <p:spPr>
            <a:xfrm>
              <a:off x="8234998" y="5424595"/>
              <a:ext cx="310514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中华民国的成立</a:t>
              </a:r>
            </a:p>
          </p:txBody>
        </p: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7EBDAC12-E15D-4925-B6E1-17E2A000A3FA}"/>
              </a:ext>
            </a:extLst>
          </p:cNvPr>
          <p:cNvSpPr/>
          <p:nvPr/>
        </p:nvSpPr>
        <p:spPr>
          <a:xfrm>
            <a:off x="966787" y="1428156"/>
            <a:ext cx="10323353" cy="1980350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38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“我们认为下面这些真理是不言而喻的：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一切人生来就是平等的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，他们被造物主赋予他们固有的、不可转让的权利，其中有生命、自由以及追求幸福的权利。”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r">
              <a:lnSpc>
                <a:spcPts val="3800"/>
              </a:lnSpc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——1776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年美国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独立宣言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80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075168E-B70C-4A65-9F0C-81928DF61398}"/>
              </a:ext>
            </a:extLst>
          </p:cNvPr>
          <p:cNvSpPr txBox="1"/>
          <p:nvPr/>
        </p:nvSpPr>
        <p:spPr>
          <a:xfrm>
            <a:off x="4352872" y="711019"/>
            <a:ext cx="3219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影响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3640E5E-7074-41AD-9444-42FEFCA7C08B}"/>
              </a:ext>
            </a:extLst>
          </p:cNvPr>
          <p:cNvSpPr/>
          <p:nvPr/>
        </p:nvSpPr>
        <p:spPr>
          <a:xfrm>
            <a:off x="871775" y="1395670"/>
            <a:ext cx="981528" cy="584775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思想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18F7ED9-AFAB-497F-B7CF-7334073FA4F6}"/>
              </a:ext>
            </a:extLst>
          </p:cNvPr>
          <p:cNvSpPr txBox="1"/>
          <p:nvPr/>
        </p:nvSpPr>
        <p:spPr>
          <a:xfrm>
            <a:off x="1955867" y="1337032"/>
            <a:ext cx="951607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①进一步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解放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了人们的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思想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，为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资本主义制度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的建立作了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理论准备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和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舆论宣传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6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A9B2778-CDD4-4927-943B-720695CBC7E7}"/>
              </a:ext>
            </a:extLst>
          </p:cNvPr>
          <p:cNvSpPr/>
          <p:nvPr/>
        </p:nvSpPr>
        <p:spPr>
          <a:xfrm>
            <a:off x="871775" y="2275901"/>
            <a:ext cx="981528" cy="584775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政治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11A568D-1CF9-4BFA-9A9E-8CDBD07812D8}"/>
              </a:ext>
            </a:extLst>
          </p:cNvPr>
          <p:cNvSpPr txBox="1"/>
          <p:nvPr/>
        </p:nvSpPr>
        <p:spPr>
          <a:xfrm>
            <a:off x="1952492" y="2189733"/>
            <a:ext cx="9516072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②直接推动了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美国独立战争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和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法国大革命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，有助于建立资产阶级统治。</a:t>
            </a:r>
          </a:p>
          <a:p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③启蒙思想成为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殖民地半殖民地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人民争取民族独立的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精神武器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600" dirty="0"/>
          </a:p>
        </p:txBody>
      </p:sp>
    </p:spTree>
    <p:extLst>
      <p:ext uri="{BB962C8B-B14F-4D97-AF65-F5344CB8AC3E}">
        <p14:creationId xmlns:p14="http://schemas.microsoft.com/office/powerpoint/2010/main" val="286038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6" grpId="0" animBg="1"/>
      <p:bldP spid="17" grpId="0"/>
      <p:bldP spid="1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2665413" y="588963"/>
            <a:ext cx="6376988" cy="5678488"/>
            <a:chOff x="2665413" y="588963"/>
            <a:chExt cx="6376988" cy="5678488"/>
          </a:xfrm>
        </p:grpSpPr>
        <p:grpSp>
          <p:nvGrpSpPr>
            <p:cNvPr id="15" name="组合 14"/>
            <p:cNvGrpSpPr/>
            <p:nvPr/>
          </p:nvGrpSpPr>
          <p:grpSpPr>
            <a:xfrm>
              <a:off x="2665413" y="588963"/>
              <a:ext cx="6376988" cy="5678488"/>
              <a:chOff x="2665413" y="588963"/>
              <a:chExt cx="6376988" cy="5678488"/>
            </a:xfrm>
          </p:grpSpPr>
          <p:sp>
            <p:nvSpPr>
              <p:cNvPr id="8" name="Freeform 5"/>
              <p:cNvSpPr>
                <a:spLocks/>
              </p:cNvSpPr>
              <p:nvPr/>
            </p:nvSpPr>
            <p:spPr bwMode="auto">
              <a:xfrm>
                <a:off x="2665413" y="588963"/>
                <a:ext cx="6376988" cy="5678488"/>
              </a:xfrm>
              <a:custGeom>
                <a:avLst/>
                <a:gdLst>
                  <a:gd name="T0" fmla="*/ 2609 w 5196"/>
                  <a:gd name="T1" fmla="*/ 4624 h 4624"/>
                  <a:gd name="T2" fmla="*/ 1449 w 5196"/>
                  <a:gd name="T3" fmla="*/ 4369 h 4624"/>
                  <a:gd name="T4" fmla="*/ 606 w 5196"/>
                  <a:gd name="T5" fmla="*/ 3730 h 4624"/>
                  <a:gd name="T6" fmla="*/ 261 w 5196"/>
                  <a:gd name="T7" fmla="*/ 3730 h 4624"/>
                  <a:gd name="T8" fmla="*/ 264 w 5196"/>
                  <a:gd name="T9" fmla="*/ 3605 h 4624"/>
                  <a:gd name="T10" fmla="*/ 147 w 5196"/>
                  <a:gd name="T11" fmla="*/ 3016 h 4624"/>
                  <a:gd name="T12" fmla="*/ 0 w 5196"/>
                  <a:gd name="T13" fmla="*/ 2375 h 4624"/>
                  <a:gd name="T14" fmla="*/ 147 w 5196"/>
                  <a:gd name="T15" fmla="*/ 1736 h 4624"/>
                  <a:gd name="T16" fmla="*/ 265 w 5196"/>
                  <a:gd name="T17" fmla="*/ 1149 h 4624"/>
                  <a:gd name="T18" fmla="*/ 262 w 5196"/>
                  <a:gd name="T19" fmla="*/ 1024 h 4624"/>
                  <a:gd name="T20" fmla="*/ 502 w 5196"/>
                  <a:gd name="T21" fmla="*/ 1024 h 4624"/>
                  <a:gd name="T22" fmla="*/ 1369 w 5196"/>
                  <a:gd name="T23" fmla="*/ 295 h 4624"/>
                  <a:gd name="T24" fmla="*/ 2609 w 5196"/>
                  <a:gd name="T25" fmla="*/ 0 h 4624"/>
                  <a:gd name="T26" fmla="*/ 3849 w 5196"/>
                  <a:gd name="T27" fmla="*/ 295 h 4624"/>
                  <a:gd name="T28" fmla="*/ 4715 w 5196"/>
                  <a:gd name="T29" fmla="*/ 1024 h 4624"/>
                  <a:gd name="T30" fmla="*/ 4934 w 5196"/>
                  <a:gd name="T31" fmla="*/ 1024 h 4624"/>
                  <a:gd name="T32" fmla="*/ 4931 w 5196"/>
                  <a:gd name="T33" fmla="*/ 1149 h 4624"/>
                  <a:gd name="T34" fmla="*/ 5049 w 5196"/>
                  <a:gd name="T35" fmla="*/ 1738 h 4624"/>
                  <a:gd name="T36" fmla="*/ 5196 w 5196"/>
                  <a:gd name="T37" fmla="*/ 2380 h 4624"/>
                  <a:gd name="T38" fmla="*/ 5048 w 5196"/>
                  <a:gd name="T39" fmla="*/ 3019 h 4624"/>
                  <a:gd name="T40" fmla="*/ 4930 w 5196"/>
                  <a:gd name="T41" fmla="*/ 3564 h 4624"/>
                  <a:gd name="T42" fmla="*/ 5064 w 5196"/>
                  <a:gd name="T43" fmla="*/ 3730 h 4624"/>
                  <a:gd name="T44" fmla="*/ 4809 w 5196"/>
                  <a:gd name="T45" fmla="*/ 3730 h 4624"/>
                  <a:gd name="T46" fmla="*/ 4612 w 5196"/>
                  <a:gd name="T47" fmla="*/ 3730 h 4624"/>
                  <a:gd name="T48" fmla="*/ 3768 w 5196"/>
                  <a:gd name="T49" fmla="*/ 4369 h 4624"/>
                  <a:gd name="T50" fmla="*/ 2609 w 5196"/>
                  <a:gd name="T51" fmla="*/ 4624 h 4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96" h="4624">
                    <a:moveTo>
                      <a:pt x="2609" y="4624"/>
                    </a:moveTo>
                    <a:cubicBezTo>
                      <a:pt x="2200" y="4624"/>
                      <a:pt x="1810" y="4538"/>
                      <a:pt x="1449" y="4369"/>
                    </a:cubicBezTo>
                    <a:cubicBezTo>
                      <a:pt x="1123" y="4215"/>
                      <a:pt x="832" y="3995"/>
                      <a:pt x="606" y="3730"/>
                    </a:cubicBezTo>
                    <a:cubicBezTo>
                      <a:pt x="261" y="3730"/>
                      <a:pt x="261" y="3730"/>
                      <a:pt x="261" y="3730"/>
                    </a:cubicBezTo>
                    <a:cubicBezTo>
                      <a:pt x="264" y="3605"/>
                      <a:pt x="264" y="3605"/>
                      <a:pt x="264" y="3605"/>
                    </a:cubicBezTo>
                    <a:cubicBezTo>
                      <a:pt x="272" y="3246"/>
                      <a:pt x="211" y="3134"/>
                      <a:pt x="147" y="3016"/>
                    </a:cubicBezTo>
                    <a:cubicBezTo>
                      <a:pt x="78" y="2889"/>
                      <a:pt x="0" y="2745"/>
                      <a:pt x="0" y="2375"/>
                    </a:cubicBezTo>
                    <a:cubicBezTo>
                      <a:pt x="0" y="2004"/>
                      <a:pt x="78" y="1861"/>
                      <a:pt x="147" y="1736"/>
                    </a:cubicBezTo>
                    <a:cubicBezTo>
                      <a:pt x="212" y="1618"/>
                      <a:pt x="272" y="1508"/>
                      <a:pt x="265" y="1149"/>
                    </a:cubicBezTo>
                    <a:cubicBezTo>
                      <a:pt x="262" y="1024"/>
                      <a:pt x="262" y="1024"/>
                      <a:pt x="262" y="1024"/>
                    </a:cubicBezTo>
                    <a:cubicBezTo>
                      <a:pt x="502" y="1024"/>
                      <a:pt x="502" y="1024"/>
                      <a:pt x="502" y="1024"/>
                    </a:cubicBezTo>
                    <a:cubicBezTo>
                      <a:pt x="724" y="724"/>
                      <a:pt x="1022" y="472"/>
                      <a:pt x="1369" y="295"/>
                    </a:cubicBezTo>
                    <a:cubicBezTo>
                      <a:pt x="1745" y="102"/>
                      <a:pt x="2174" y="0"/>
                      <a:pt x="2609" y="0"/>
                    </a:cubicBezTo>
                    <a:cubicBezTo>
                      <a:pt x="3043" y="0"/>
                      <a:pt x="3472" y="102"/>
                      <a:pt x="3849" y="295"/>
                    </a:cubicBezTo>
                    <a:cubicBezTo>
                      <a:pt x="4195" y="472"/>
                      <a:pt x="4493" y="724"/>
                      <a:pt x="4715" y="1024"/>
                    </a:cubicBezTo>
                    <a:cubicBezTo>
                      <a:pt x="4934" y="1024"/>
                      <a:pt x="4934" y="1024"/>
                      <a:pt x="4934" y="1024"/>
                    </a:cubicBezTo>
                    <a:cubicBezTo>
                      <a:pt x="4931" y="1149"/>
                      <a:pt x="4931" y="1149"/>
                      <a:pt x="4931" y="1149"/>
                    </a:cubicBezTo>
                    <a:cubicBezTo>
                      <a:pt x="4923" y="1508"/>
                      <a:pt x="4984" y="1620"/>
                      <a:pt x="5049" y="1738"/>
                    </a:cubicBezTo>
                    <a:cubicBezTo>
                      <a:pt x="5117" y="1865"/>
                      <a:pt x="5196" y="2009"/>
                      <a:pt x="5196" y="2380"/>
                    </a:cubicBezTo>
                    <a:cubicBezTo>
                      <a:pt x="5196" y="2750"/>
                      <a:pt x="5117" y="2893"/>
                      <a:pt x="5048" y="3019"/>
                    </a:cubicBezTo>
                    <a:cubicBezTo>
                      <a:pt x="4986" y="3131"/>
                      <a:pt x="4928" y="3237"/>
                      <a:pt x="4930" y="3564"/>
                    </a:cubicBezTo>
                    <a:cubicBezTo>
                      <a:pt x="5064" y="3730"/>
                      <a:pt x="5064" y="3730"/>
                      <a:pt x="5064" y="3730"/>
                    </a:cubicBezTo>
                    <a:cubicBezTo>
                      <a:pt x="4809" y="3730"/>
                      <a:pt x="4809" y="3730"/>
                      <a:pt x="4809" y="3730"/>
                    </a:cubicBezTo>
                    <a:cubicBezTo>
                      <a:pt x="4612" y="3730"/>
                      <a:pt x="4612" y="3730"/>
                      <a:pt x="4612" y="3730"/>
                    </a:cubicBezTo>
                    <a:cubicBezTo>
                      <a:pt x="4385" y="3995"/>
                      <a:pt x="4095" y="4215"/>
                      <a:pt x="3768" y="4369"/>
                    </a:cubicBezTo>
                    <a:cubicBezTo>
                      <a:pt x="3407" y="4538"/>
                      <a:pt x="3017" y="4624"/>
                      <a:pt x="2609" y="4624"/>
                    </a:cubicBezTo>
                    <a:close/>
                  </a:path>
                </a:pathLst>
              </a:custGeom>
              <a:solidFill>
                <a:srgbClr val="7FC9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2859088" y="776288"/>
                <a:ext cx="5988050" cy="5303838"/>
              </a:xfrm>
              <a:custGeom>
                <a:avLst/>
                <a:gdLst>
                  <a:gd name="T0" fmla="*/ 2451 w 4879"/>
                  <a:gd name="T1" fmla="*/ 4320 h 4320"/>
                  <a:gd name="T2" fmla="*/ 1360 w 4879"/>
                  <a:gd name="T3" fmla="*/ 4080 h 4320"/>
                  <a:gd name="T4" fmla="*/ 569 w 4879"/>
                  <a:gd name="T5" fmla="*/ 3481 h 4320"/>
                  <a:gd name="T6" fmla="*/ 538 w 4879"/>
                  <a:gd name="T7" fmla="*/ 3445 h 4320"/>
                  <a:gd name="T8" fmla="*/ 258 w 4879"/>
                  <a:gd name="T9" fmla="*/ 3445 h 4320"/>
                  <a:gd name="T10" fmla="*/ 259 w 4879"/>
                  <a:gd name="T11" fmla="*/ 3428 h 4320"/>
                  <a:gd name="T12" fmla="*/ 131 w 4879"/>
                  <a:gd name="T13" fmla="*/ 2799 h 4320"/>
                  <a:gd name="T14" fmla="*/ 0 w 4879"/>
                  <a:gd name="T15" fmla="*/ 2221 h 4320"/>
                  <a:gd name="T16" fmla="*/ 132 w 4879"/>
                  <a:gd name="T17" fmla="*/ 1645 h 4320"/>
                  <a:gd name="T18" fmla="*/ 259 w 4879"/>
                  <a:gd name="T19" fmla="*/ 1020 h 4320"/>
                  <a:gd name="T20" fmla="*/ 259 w 4879"/>
                  <a:gd name="T21" fmla="*/ 1002 h 4320"/>
                  <a:gd name="T22" fmla="*/ 441 w 4879"/>
                  <a:gd name="T23" fmla="*/ 1002 h 4320"/>
                  <a:gd name="T24" fmla="*/ 472 w 4879"/>
                  <a:gd name="T25" fmla="*/ 961 h 4320"/>
                  <a:gd name="T26" fmla="*/ 1284 w 4879"/>
                  <a:gd name="T27" fmla="*/ 278 h 4320"/>
                  <a:gd name="T28" fmla="*/ 2451 w 4879"/>
                  <a:gd name="T29" fmla="*/ 0 h 4320"/>
                  <a:gd name="T30" fmla="*/ 3617 w 4879"/>
                  <a:gd name="T31" fmla="*/ 278 h 4320"/>
                  <a:gd name="T32" fmla="*/ 4429 w 4879"/>
                  <a:gd name="T33" fmla="*/ 961 h 4320"/>
                  <a:gd name="T34" fmla="*/ 4460 w 4879"/>
                  <a:gd name="T35" fmla="*/ 1002 h 4320"/>
                  <a:gd name="T36" fmla="*/ 4621 w 4879"/>
                  <a:gd name="T37" fmla="*/ 1002 h 4320"/>
                  <a:gd name="T38" fmla="*/ 4620 w 4879"/>
                  <a:gd name="T39" fmla="*/ 1020 h 4320"/>
                  <a:gd name="T40" fmla="*/ 4748 w 4879"/>
                  <a:gd name="T41" fmla="*/ 1648 h 4320"/>
                  <a:gd name="T42" fmla="*/ 4879 w 4879"/>
                  <a:gd name="T43" fmla="*/ 2226 h 4320"/>
                  <a:gd name="T44" fmla="*/ 4747 w 4879"/>
                  <a:gd name="T45" fmla="*/ 2802 h 4320"/>
                  <a:gd name="T46" fmla="*/ 4619 w 4879"/>
                  <a:gd name="T47" fmla="*/ 3385 h 4320"/>
                  <a:gd name="T48" fmla="*/ 4619 w 4879"/>
                  <a:gd name="T49" fmla="*/ 3421 h 4320"/>
                  <a:gd name="T50" fmla="*/ 4639 w 4879"/>
                  <a:gd name="T51" fmla="*/ 3445 h 4320"/>
                  <a:gd name="T52" fmla="*/ 4603 w 4879"/>
                  <a:gd name="T53" fmla="*/ 3445 h 4320"/>
                  <a:gd name="T54" fmla="*/ 4363 w 4879"/>
                  <a:gd name="T55" fmla="*/ 3445 h 4320"/>
                  <a:gd name="T56" fmla="*/ 4332 w 4879"/>
                  <a:gd name="T57" fmla="*/ 3481 h 4320"/>
                  <a:gd name="T58" fmla="*/ 3541 w 4879"/>
                  <a:gd name="T59" fmla="*/ 4080 h 4320"/>
                  <a:gd name="T60" fmla="*/ 2451 w 4879"/>
                  <a:gd name="T61" fmla="*/ 4320 h 4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79" h="4320">
                    <a:moveTo>
                      <a:pt x="2451" y="4320"/>
                    </a:moveTo>
                    <a:cubicBezTo>
                      <a:pt x="2066" y="4320"/>
                      <a:pt x="1699" y="4239"/>
                      <a:pt x="1360" y="4080"/>
                    </a:cubicBezTo>
                    <a:cubicBezTo>
                      <a:pt x="1054" y="3936"/>
                      <a:pt x="780" y="3729"/>
                      <a:pt x="569" y="3481"/>
                    </a:cubicBezTo>
                    <a:cubicBezTo>
                      <a:pt x="538" y="3445"/>
                      <a:pt x="538" y="3445"/>
                      <a:pt x="538" y="3445"/>
                    </a:cubicBezTo>
                    <a:cubicBezTo>
                      <a:pt x="258" y="3445"/>
                      <a:pt x="258" y="3445"/>
                      <a:pt x="258" y="3445"/>
                    </a:cubicBezTo>
                    <a:cubicBezTo>
                      <a:pt x="259" y="3428"/>
                      <a:pt x="259" y="3428"/>
                      <a:pt x="259" y="3428"/>
                    </a:cubicBezTo>
                    <a:cubicBezTo>
                      <a:pt x="267" y="3049"/>
                      <a:pt x="198" y="2922"/>
                      <a:pt x="131" y="2799"/>
                    </a:cubicBezTo>
                    <a:cubicBezTo>
                      <a:pt x="67" y="2681"/>
                      <a:pt x="0" y="2558"/>
                      <a:pt x="0" y="2221"/>
                    </a:cubicBezTo>
                    <a:cubicBezTo>
                      <a:pt x="0" y="1885"/>
                      <a:pt x="67" y="1763"/>
                      <a:pt x="132" y="1645"/>
                    </a:cubicBezTo>
                    <a:cubicBezTo>
                      <a:pt x="199" y="1524"/>
                      <a:pt x="268" y="1399"/>
                      <a:pt x="259" y="1020"/>
                    </a:cubicBezTo>
                    <a:cubicBezTo>
                      <a:pt x="259" y="1002"/>
                      <a:pt x="259" y="1002"/>
                      <a:pt x="259" y="1002"/>
                    </a:cubicBezTo>
                    <a:cubicBezTo>
                      <a:pt x="441" y="1002"/>
                      <a:pt x="441" y="1002"/>
                      <a:pt x="441" y="1002"/>
                    </a:cubicBezTo>
                    <a:cubicBezTo>
                      <a:pt x="472" y="961"/>
                      <a:pt x="472" y="961"/>
                      <a:pt x="472" y="961"/>
                    </a:cubicBezTo>
                    <a:cubicBezTo>
                      <a:pt x="679" y="680"/>
                      <a:pt x="960" y="443"/>
                      <a:pt x="1284" y="278"/>
                    </a:cubicBezTo>
                    <a:cubicBezTo>
                      <a:pt x="1638" y="96"/>
                      <a:pt x="2041" y="0"/>
                      <a:pt x="2451" y="0"/>
                    </a:cubicBezTo>
                    <a:cubicBezTo>
                      <a:pt x="2860" y="0"/>
                      <a:pt x="3263" y="96"/>
                      <a:pt x="3617" y="278"/>
                    </a:cubicBezTo>
                    <a:cubicBezTo>
                      <a:pt x="3941" y="443"/>
                      <a:pt x="4222" y="680"/>
                      <a:pt x="4429" y="961"/>
                    </a:cubicBezTo>
                    <a:cubicBezTo>
                      <a:pt x="4460" y="1002"/>
                      <a:pt x="4460" y="1002"/>
                      <a:pt x="4460" y="1002"/>
                    </a:cubicBezTo>
                    <a:cubicBezTo>
                      <a:pt x="4621" y="1002"/>
                      <a:pt x="4621" y="1002"/>
                      <a:pt x="4621" y="1002"/>
                    </a:cubicBezTo>
                    <a:cubicBezTo>
                      <a:pt x="4620" y="1020"/>
                      <a:pt x="4620" y="1020"/>
                      <a:pt x="4620" y="1020"/>
                    </a:cubicBezTo>
                    <a:cubicBezTo>
                      <a:pt x="4612" y="1398"/>
                      <a:pt x="4681" y="1525"/>
                      <a:pt x="4748" y="1648"/>
                    </a:cubicBezTo>
                    <a:cubicBezTo>
                      <a:pt x="4812" y="1767"/>
                      <a:pt x="4879" y="1890"/>
                      <a:pt x="4879" y="2226"/>
                    </a:cubicBezTo>
                    <a:cubicBezTo>
                      <a:pt x="4879" y="2563"/>
                      <a:pt x="4812" y="2684"/>
                      <a:pt x="4747" y="2802"/>
                    </a:cubicBezTo>
                    <a:cubicBezTo>
                      <a:pt x="4683" y="2919"/>
                      <a:pt x="4617" y="3039"/>
                      <a:pt x="4619" y="3385"/>
                    </a:cubicBezTo>
                    <a:cubicBezTo>
                      <a:pt x="4619" y="3421"/>
                      <a:pt x="4619" y="3421"/>
                      <a:pt x="4619" y="3421"/>
                    </a:cubicBezTo>
                    <a:cubicBezTo>
                      <a:pt x="4639" y="3445"/>
                      <a:pt x="4639" y="3445"/>
                      <a:pt x="4639" y="3445"/>
                    </a:cubicBezTo>
                    <a:cubicBezTo>
                      <a:pt x="4603" y="3445"/>
                      <a:pt x="4603" y="3445"/>
                      <a:pt x="4603" y="3445"/>
                    </a:cubicBezTo>
                    <a:cubicBezTo>
                      <a:pt x="4363" y="3445"/>
                      <a:pt x="4363" y="3445"/>
                      <a:pt x="4363" y="3445"/>
                    </a:cubicBezTo>
                    <a:cubicBezTo>
                      <a:pt x="4332" y="3481"/>
                      <a:pt x="4332" y="3481"/>
                      <a:pt x="4332" y="3481"/>
                    </a:cubicBezTo>
                    <a:cubicBezTo>
                      <a:pt x="4121" y="3729"/>
                      <a:pt x="3847" y="3936"/>
                      <a:pt x="3541" y="4080"/>
                    </a:cubicBezTo>
                    <a:cubicBezTo>
                      <a:pt x="3202" y="4239"/>
                      <a:pt x="2835" y="4320"/>
                      <a:pt x="2451" y="4320"/>
                    </a:cubicBezTo>
                    <a:close/>
                  </a:path>
                </a:pathLst>
              </a:custGeom>
              <a:solidFill>
                <a:srgbClr val="F4F3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824163" y="744538"/>
              <a:ext cx="6057900" cy="5368925"/>
            </a:xfrm>
            <a:custGeom>
              <a:avLst/>
              <a:gdLst>
                <a:gd name="T0" fmla="*/ 2480 w 4937"/>
                <a:gd name="T1" fmla="*/ 4372 h 4372"/>
                <a:gd name="T2" fmla="*/ 546 w 4937"/>
                <a:gd name="T3" fmla="*/ 3488 h 4372"/>
                <a:gd name="T4" fmla="*/ 261 w 4937"/>
                <a:gd name="T5" fmla="*/ 3488 h 4372"/>
                <a:gd name="T6" fmla="*/ 262 w 4937"/>
                <a:gd name="T7" fmla="*/ 3466 h 4372"/>
                <a:gd name="T8" fmla="*/ 134 w 4937"/>
                <a:gd name="T9" fmla="*/ 2834 h 4372"/>
                <a:gd name="T10" fmla="*/ 0 w 4937"/>
                <a:gd name="T11" fmla="*/ 2248 h 4372"/>
                <a:gd name="T12" fmla="*/ 134 w 4937"/>
                <a:gd name="T13" fmla="*/ 1664 h 4372"/>
                <a:gd name="T14" fmla="*/ 262 w 4937"/>
                <a:gd name="T15" fmla="*/ 1035 h 4372"/>
                <a:gd name="T16" fmla="*/ 262 w 4937"/>
                <a:gd name="T17" fmla="*/ 1013 h 4372"/>
                <a:gd name="T18" fmla="*/ 449 w 4937"/>
                <a:gd name="T19" fmla="*/ 1013 h 4372"/>
                <a:gd name="T20" fmla="*/ 2480 w 4937"/>
                <a:gd name="T21" fmla="*/ 0 h 4372"/>
                <a:gd name="T22" fmla="*/ 4510 w 4937"/>
                <a:gd name="T23" fmla="*/ 1013 h 4372"/>
                <a:gd name="T24" fmla="*/ 4676 w 4937"/>
                <a:gd name="T25" fmla="*/ 1013 h 4372"/>
                <a:gd name="T26" fmla="*/ 4676 w 4937"/>
                <a:gd name="T27" fmla="*/ 1035 h 4372"/>
                <a:gd name="T28" fmla="*/ 4804 w 4937"/>
                <a:gd name="T29" fmla="*/ 1667 h 4372"/>
                <a:gd name="T30" fmla="*/ 4937 w 4937"/>
                <a:gd name="T31" fmla="*/ 2253 h 4372"/>
                <a:gd name="T32" fmla="*/ 4803 w 4937"/>
                <a:gd name="T33" fmla="*/ 2836 h 4372"/>
                <a:gd name="T34" fmla="*/ 4675 w 4937"/>
                <a:gd name="T35" fmla="*/ 3460 h 4372"/>
                <a:gd name="T36" fmla="*/ 4690 w 4937"/>
                <a:gd name="T37" fmla="*/ 3488 h 4372"/>
                <a:gd name="T38" fmla="*/ 4654 w 4937"/>
                <a:gd name="T39" fmla="*/ 3488 h 4372"/>
                <a:gd name="T40" fmla="*/ 4413 w 4937"/>
                <a:gd name="T41" fmla="*/ 3488 h 4372"/>
                <a:gd name="T42" fmla="*/ 2480 w 4937"/>
                <a:gd name="T43" fmla="*/ 4372 h 4372"/>
                <a:gd name="T44" fmla="*/ 305 w 4937"/>
                <a:gd name="T45" fmla="*/ 3445 h 4372"/>
                <a:gd name="T46" fmla="*/ 567 w 4937"/>
                <a:gd name="T47" fmla="*/ 3445 h 4372"/>
                <a:gd name="T48" fmla="*/ 573 w 4937"/>
                <a:gd name="T49" fmla="*/ 3453 h 4372"/>
                <a:gd name="T50" fmla="*/ 2480 w 4937"/>
                <a:gd name="T51" fmla="*/ 4329 h 4372"/>
                <a:gd name="T52" fmla="*/ 4386 w 4937"/>
                <a:gd name="T53" fmla="*/ 3453 h 4372"/>
                <a:gd name="T54" fmla="*/ 4392 w 4937"/>
                <a:gd name="T55" fmla="*/ 3445 h 4372"/>
                <a:gd name="T56" fmla="*/ 4631 w 4937"/>
                <a:gd name="T57" fmla="*/ 3445 h 4372"/>
                <a:gd name="T58" fmla="*/ 4765 w 4937"/>
                <a:gd name="T59" fmla="*/ 2816 h 4372"/>
                <a:gd name="T60" fmla="*/ 4894 w 4937"/>
                <a:gd name="T61" fmla="*/ 2253 h 4372"/>
                <a:gd name="T62" fmla="*/ 4766 w 4937"/>
                <a:gd name="T63" fmla="*/ 1687 h 4372"/>
                <a:gd name="T64" fmla="*/ 4632 w 4937"/>
                <a:gd name="T65" fmla="*/ 1056 h 4372"/>
                <a:gd name="T66" fmla="*/ 4488 w 4937"/>
                <a:gd name="T67" fmla="*/ 1056 h 4372"/>
                <a:gd name="T68" fmla="*/ 4481 w 4937"/>
                <a:gd name="T69" fmla="*/ 1047 h 4372"/>
                <a:gd name="T70" fmla="*/ 2480 w 4937"/>
                <a:gd name="T71" fmla="*/ 43 h 4372"/>
                <a:gd name="T72" fmla="*/ 478 w 4937"/>
                <a:gd name="T73" fmla="*/ 1047 h 4372"/>
                <a:gd name="T74" fmla="*/ 471 w 4937"/>
                <a:gd name="T75" fmla="*/ 1056 h 4372"/>
                <a:gd name="T76" fmla="*/ 306 w 4937"/>
                <a:gd name="T77" fmla="*/ 1056 h 4372"/>
                <a:gd name="T78" fmla="*/ 172 w 4937"/>
                <a:gd name="T79" fmla="*/ 1685 h 4372"/>
                <a:gd name="T80" fmla="*/ 43 w 4937"/>
                <a:gd name="T81" fmla="*/ 2248 h 4372"/>
                <a:gd name="T82" fmla="*/ 171 w 4937"/>
                <a:gd name="T83" fmla="*/ 2813 h 4372"/>
                <a:gd name="T84" fmla="*/ 305 w 4937"/>
                <a:gd name="T85" fmla="*/ 3445 h 4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937" h="4372">
                  <a:moveTo>
                    <a:pt x="2480" y="4372"/>
                  </a:moveTo>
                  <a:cubicBezTo>
                    <a:pt x="1721" y="4372"/>
                    <a:pt x="999" y="4042"/>
                    <a:pt x="546" y="3488"/>
                  </a:cubicBezTo>
                  <a:cubicBezTo>
                    <a:pt x="261" y="3488"/>
                    <a:pt x="261" y="3488"/>
                    <a:pt x="261" y="3488"/>
                  </a:cubicBezTo>
                  <a:cubicBezTo>
                    <a:pt x="262" y="3466"/>
                    <a:pt x="262" y="3466"/>
                    <a:pt x="262" y="3466"/>
                  </a:cubicBezTo>
                  <a:cubicBezTo>
                    <a:pt x="270" y="3085"/>
                    <a:pt x="204" y="2963"/>
                    <a:pt x="134" y="2834"/>
                  </a:cubicBezTo>
                  <a:cubicBezTo>
                    <a:pt x="68" y="2713"/>
                    <a:pt x="0" y="2589"/>
                    <a:pt x="0" y="2248"/>
                  </a:cubicBezTo>
                  <a:cubicBezTo>
                    <a:pt x="0" y="1907"/>
                    <a:pt x="68" y="1783"/>
                    <a:pt x="134" y="1664"/>
                  </a:cubicBezTo>
                  <a:cubicBezTo>
                    <a:pt x="204" y="1536"/>
                    <a:pt x="271" y="1416"/>
                    <a:pt x="262" y="1035"/>
                  </a:cubicBezTo>
                  <a:cubicBezTo>
                    <a:pt x="262" y="1013"/>
                    <a:pt x="262" y="1013"/>
                    <a:pt x="262" y="1013"/>
                  </a:cubicBezTo>
                  <a:cubicBezTo>
                    <a:pt x="449" y="1013"/>
                    <a:pt x="449" y="1013"/>
                    <a:pt x="449" y="1013"/>
                  </a:cubicBezTo>
                  <a:cubicBezTo>
                    <a:pt x="894" y="378"/>
                    <a:pt x="1652" y="0"/>
                    <a:pt x="2480" y="0"/>
                  </a:cubicBezTo>
                  <a:cubicBezTo>
                    <a:pt x="3307" y="0"/>
                    <a:pt x="4065" y="378"/>
                    <a:pt x="4510" y="1013"/>
                  </a:cubicBezTo>
                  <a:cubicBezTo>
                    <a:pt x="4676" y="1013"/>
                    <a:pt x="4676" y="1013"/>
                    <a:pt x="4676" y="1013"/>
                  </a:cubicBezTo>
                  <a:cubicBezTo>
                    <a:pt x="4676" y="1035"/>
                    <a:pt x="4676" y="1035"/>
                    <a:pt x="4676" y="1035"/>
                  </a:cubicBezTo>
                  <a:cubicBezTo>
                    <a:pt x="4667" y="1416"/>
                    <a:pt x="4734" y="1538"/>
                    <a:pt x="4804" y="1667"/>
                  </a:cubicBezTo>
                  <a:cubicBezTo>
                    <a:pt x="4869" y="1787"/>
                    <a:pt x="4937" y="1912"/>
                    <a:pt x="4937" y="2253"/>
                  </a:cubicBezTo>
                  <a:cubicBezTo>
                    <a:pt x="4937" y="2594"/>
                    <a:pt x="4869" y="2717"/>
                    <a:pt x="4803" y="2836"/>
                  </a:cubicBezTo>
                  <a:cubicBezTo>
                    <a:pt x="4733" y="2963"/>
                    <a:pt x="4667" y="3084"/>
                    <a:pt x="4675" y="3460"/>
                  </a:cubicBezTo>
                  <a:cubicBezTo>
                    <a:pt x="4690" y="3488"/>
                    <a:pt x="4690" y="3488"/>
                    <a:pt x="4690" y="3488"/>
                  </a:cubicBezTo>
                  <a:cubicBezTo>
                    <a:pt x="4654" y="3488"/>
                    <a:pt x="4654" y="3488"/>
                    <a:pt x="4654" y="3488"/>
                  </a:cubicBezTo>
                  <a:cubicBezTo>
                    <a:pt x="4413" y="3488"/>
                    <a:pt x="4413" y="3488"/>
                    <a:pt x="4413" y="3488"/>
                  </a:cubicBezTo>
                  <a:cubicBezTo>
                    <a:pt x="3960" y="4042"/>
                    <a:pt x="3238" y="4372"/>
                    <a:pt x="2480" y="4372"/>
                  </a:cubicBezTo>
                  <a:close/>
                  <a:moveTo>
                    <a:pt x="305" y="3445"/>
                  </a:moveTo>
                  <a:cubicBezTo>
                    <a:pt x="567" y="3445"/>
                    <a:pt x="567" y="3445"/>
                    <a:pt x="567" y="3445"/>
                  </a:cubicBezTo>
                  <a:cubicBezTo>
                    <a:pt x="573" y="3453"/>
                    <a:pt x="573" y="3453"/>
                    <a:pt x="573" y="3453"/>
                  </a:cubicBezTo>
                  <a:cubicBezTo>
                    <a:pt x="1018" y="4001"/>
                    <a:pt x="1730" y="4329"/>
                    <a:pt x="2480" y="4329"/>
                  </a:cubicBezTo>
                  <a:cubicBezTo>
                    <a:pt x="3229" y="4329"/>
                    <a:pt x="3941" y="4001"/>
                    <a:pt x="4386" y="3453"/>
                  </a:cubicBezTo>
                  <a:cubicBezTo>
                    <a:pt x="4392" y="3445"/>
                    <a:pt x="4392" y="3445"/>
                    <a:pt x="4392" y="3445"/>
                  </a:cubicBezTo>
                  <a:cubicBezTo>
                    <a:pt x="4631" y="3445"/>
                    <a:pt x="4631" y="3445"/>
                    <a:pt x="4631" y="3445"/>
                  </a:cubicBezTo>
                  <a:cubicBezTo>
                    <a:pt x="4626" y="3069"/>
                    <a:pt x="4697" y="2940"/>
                    <a:pt x="4765" y="2816"/>
                  </a:cubicBezTo>
                  <a:cubicBezTo>
                    <a:pt x="4831" y="2696"/>
                    <a:pt x="4894" y="2582"/>
                    <a:pt x="4894" y="2253"/>
                  </a:cubicBezTo>
                  <a:cubicBezTo>
                    <a:pt x="4894" y="1923"/>
                    <a:pt x="4832" y="1808"/>
                    <a:pt x="4766" y="1687"/>
                  </a:cubicBezTo>
                  <a:cubicBezTo>
                    <a:pt x="4697" y="1561"/>
                    <a:pt x="4627" y="1431"/>
                    <a:pt x="4632" y="1056"/>
                  </a:cubicBezTo>
                  <a:cubicBezTo>
                    <a:pt x="4488" y="1056"/>
                    <a:pt x="4488" y="1056"/>
                    <a:pt x="4488" y="1056"/>
                  </a:cubicBezTo>
                  <a:cubicBezTo>
                    <a:pt x="4481" y="1047"/>
                    <a:pt x="4481" y="1047"/>
                    <a:pt x="4481" y="1047"/>
                  </a:cubicBezTo>
                  <a:cubicBezTo>
                    <a:pt x="4045" y="418"/>
                    <a:pt x="3297" y="43"/>
                    <a:pt x="2480" y="43"/>
                  </a:cubicBezTo>
                  <a:cubicBezTo>
                    <a:pt x="1662" y="43"/>
                    <a:pt x="914" y="418"/>
                    <a:pt x="478" y="1047"/>
                  </a:cubicBezTo>
                  <a:cubicBezTo>
                    <a:pt x="471" y="1056"/>
                    <a:pt x="471" y="1056"/>
                    <a:pt x="471" y="1056"/>
                  </a:cubicBezTo>
                  <a:cubicBezTo>
                    <a:pt x="306" y="1056"/>
                    <a:pt x="306" y="1056"/>
                    <a:pt x="306" y="1056"/>
                  </a:cubicBezTo>
                  <a:cubicBezTo>
                    <a:pt x="311" y="1432"/>
                    <a:pt x="240" y="1560"/>
                    <a:pt x="172" y="1685"/>
                  </a:cubicBezTo>
                  <a:cubicBezTo>
                    <a:pt x="106" y="1805"/>
                    <a:pt x="43" y="1918"/>
                    <a:pt x="43" y="2248"/>
                  </a:cubicBezTo>
                  <a:cubicBezTo>
                    <a:pt x="43" y="2578"/>
                    <a:pt x="106" y="2692"/>
                    <a:pt x="171" y="2813"/>
                  </a:cubicBezTo>
                  <a:cubicBezTo>
                    <a:pt x="240" y="2939"/>
                    <a:pt x="311" y="3069"/>
                    <a:pt x="305" y="3445"/>
                  </a:cubicBezTo>
                  <a:close/>
                </a:path>
              </a:pathLst>
            </a:custGeom>
            <a:solidFill>
              <a:srgbClr val="7B9C9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842787" y="2267241"/>
            <a:ext cx="402065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</a:t>
            </a:r>
          </a:p>
          <a:p>
            <a:pPr algn="ctr"/>
            <a:r>
              <a:rPr lang="en-US" altLang="zh-CN" sz="8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</a:t>
            </a:r>
            <a:endParaRPr lang="zh-CN" altLang="en-US" sz="8000" b="1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383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EA7C48A-D324-49E3-BCE6-033729F0E535}"/>
              </a:ext>
            </a:extLst>
          </p:cNvPr>
          <p:cNvSpPr txBox="1"/>
          <p:nvPr/>
        </p:nvSpPr>
        <p:spPr>
          <a:xfrm>
            <a:off x="3745028" y="604918"/>
            <a:ext cx="3922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启蒙运动：发生背景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0554F5-C708-4C30-BEF7-19E9E9F6BD86}"/>
              </a:ext>
            </a:extLst>
          </p:cNvPr>
          <p:cNvSpPr/>
          <p:nvPr/>
        </p:nvSpPr>
        <p:spPr>
          <a:xfrm>
            <a:off x="1114425" y="1333172"/>
            <a:ext cx="9791699" cy="954107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“启蒙运动”是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文艺复兴、宗教革命的逻辑延伸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，或说是它们不可缺少、也不可避免的“续篇”。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齐思和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世界史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729030A-0457-43D2-8D41-D8C8A16F0184}"/>
              </a:ext>
            </a:extLst>
          </p:cNvPr>
          <p:cNvSpPr/>
          <p:nvPr/>
        </p:nvSpPr>
        <p:spPr>
          <a:xfrm>
            <a:off x="1114425" y="2430758"/>
            <a:ext cx="9791699" cy="954107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在牛顿的启发下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启蒙思想家们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力图发现支配人事及社会的永恒的法则。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齐思和等主编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世界史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E493271-31AB-4B7D-8B47-028FA757C94B}"/>
              </a:ext>
            </a:extLst>
          </p:cNvPr>
          <p:cNvSpPr/>
          <p:nvPr/>
        </p:nvSpPr>
        <p:spPr>
          <a:xfrm>
            <a:off x="1114423" y="3547998"/>
            <a:ext cx="9791699" cy="954107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“宗教改革”后，旧教和新教斗争厮杀甚至战争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十七八世纪的欧洲，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神学还占据着相当的地位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陈乐民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A8DD220-B382-4C7D-B2E0-6EAAF39257E4}"/>
              </a:ext>
            </a:extLst>
          </p:cNvPr>
          <p:cNvSpPr/>
          <p:nvPr/>
        </p:nvSpPr>
        <p:spPr>
          <a:xfrm>
            <a:off x="1114423" y="4714201"/>
            <a:ext cx="9791699" cy="1384995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“太阳王”路易十四：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“朕即国家”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、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“君权来自上帝”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。路易十五：“我死后，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哪管洪水滔天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”。路易十六：“因为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我想这样做，这就合法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。”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——《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西方政治思想史论集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840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EA7C48A-D324-49E3-BCE6-033729F0E535}"/>
              </a:ext>
            </a:extLst>
          </p:cNvPr>
          <p:cNvSpPr txBox="1"/>
          <p:nvPr/>
        </p:nvSpPr>
        <p:spPr>
          <a:xfrm>
            <a:off x="3745028" y="772061"/>
            <a:ext cx="3922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启蒙运动：发生背景</a:t>
            </a:r>
          </a:p>
        </p:txBody>
      </p:sp>
      <p:grpSp>
        <p:nvGrpSpPr>
          <p:cNvPr id="23" name="Group 5">
            <a:extLst>
              <a:ext uri="{FF2B5EF4-FFF2-40B4-BE49-F238E27FC236}">
                <a16:creationId xmlns:a16="http://schemas.microsoft.com/office/drawing/2014/main" id="{ECDD0714-213D-427C-A166-D9401518AAE1}"/>
              </a:ext>
            </a:extLst>
          </p:cNvPr>
          <p:cNvGrpSpPr/>
          <p:nvPr/>
        </p:nvGrpSpPr>
        <p:grpSpPr>
          <a:xfrm>
            <a:off x="1919723" y="1530385"/>
            <a:ext cx="578426" cy="582193"/>
            <a:chOff x="1123642" y="1900296"/>
            <a:chExt cx="687003" cy="687003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24" name="Oval 6">
              <a:extLst>
                <a:ext uri="{FF2B5EF4-FFF2-40B4-BE49-F238E27FC236}">
                  <a16:creationId xmlns:a16="http://schemas.microsoft.com/office/drawing/2014/main" id="{DB1C941B-27BC-41D1-A194-7A737D511519}"/>
                </a:ext>
              </a:extLst>
            </p:cNvPr>
            <p:cNvSpPr/>
            <p:nvPr/>
          </p:nvSpPr>
          <p:spPr>
            <a:xfrm>
              <a:off x="1123642" y="1900296"/>
              <a:ext cx="687003" cy="687003"/>
            </a:xfrm>
            <a:prstGeom prst="ellipse">
              <a:avLst/>
            </a:prstGeom>
            <a:solidFill>
              <a:srgbClr val="7B9C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FF27EFA5-E75F-4969-A518-5923DA62C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8245" y="2099747"/>
              <a:ext cx="277795" cy="288100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2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3FA315E0-E294-400A-9D82-E1D2042DC02E}"/>
              </a:ext>
            </a:extLst>
          </p:cNvPr>
          <p:cNvSpPr txBox="1"/>
          <p:nvPr/>
        </p:nvSpPr>
        <p:spPr>
          <a:xfrm>
            <a:off x="2670416" y="1466501"/>
            <a:ext cx="733254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思想：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随着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文艺复兴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宗教改革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近代科学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的发展，人们思想得到进一步解放。</a:t>
            </a:r>
          </a:p>
        </p:txBody>
      </p:sp>
      <p:grpSp>
        <p:nvGrpSpPr>
          <p:cNvPr id="27" name="Group 11">
            <a:extLst>
              <a:ext uri="{FF2B5EF4-FFF2-40B4-BE49-F238E27FC236}">
                <a16:creationId xmlns:a16="http://schemas.microsoft.com/office/drawing/2014/main" id="{246875D3-804D-4975-B6F3-46AC54BFD0C0}"/>
              </a:ext>
            </a:extLst>
          </p:cNvPr>
          <p:cNvGrpSpPr/>
          <p:nvPr/>
        </p:nvGrpSpPr>
        <p:grpSpPr>
          <a:xfrm>
            <a:off x="1919723" y="2611691"/>
            <a:ext cx="578426" cy="582193"/>
            <a:chOff x="1123642" y="1900296"/>
            <a:chExt cx="687003" cy="687003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28" name="Oval 12">
              <a:extLst>
                <a:ext uri="{FF2B5EF4-FFF2-40B4-BE49-F238E27FC236}">
                  <a16:creationId xmlns:a16="http://schemas.microsoft.com/office/drawing/2014/main" id="{BECEE2A3-7B32-4299-B84E-3FDD184A6572}"/>
                </a:ext>
              </a:extLst>
            </p:cNvPr>
            <p:cNvSpPr/>
            <p:nvPr/>
          </p:nvSpPr>
          <p:spPr>
            <a:xfrm>
              <a:off x="1123642" y="1900296"/>
              <a:ext cx="687003" cy="687003"/>
            </a:xfrm>
            <a:prstGeom prst="ellipse">
              <a:avLst/>
            </a:prstGeom>
            <a:solidFill>
              <a:srgbClr val="7FC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57609F49-DBAE-4BAC-9ED8-23D43C8DF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8245" y="2099747"/>
              <a:ext cx="277795" cy="288100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2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2995FCB7-CB35-453F-86CF-CC7F9BF4DBF6}"/>
              </a:ext>
            </a:extLst>
          </p:cNvPr>
          <p:cNvSpPr txBox="1"/>
          <p:nvPr/>
        </p:nvSpPr>
        <p:spPr>
          <a:xfrm>
            <a:off x="2670416" y="2611691"/>
            <a:ext cx="733254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经济：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资本主义发展，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新兴资产阶级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力量壮大。</a:t>
            </a:r>
          </a:p>
        </p:txBody>
      </p:sp>
      <p:grpSp>
        <p:nvGrpSpPr>
          <p:cNvPr id="31" name="Group 5">
            <a:extLst>
              <a:ext uri="{FF2B5EF4-FFF2-40B4-BE49-F238E27FC236}">
                <a16:creationId xmlns:a16="http://schemas.microsoft.com/office/drawing/2014/main" id="{917C9119-7BB5-41CA-BC0C-06370A3C13E5}"/>
              </a:ext>
            </a:extLst>
          </p:cNvPr>
          <p:cNvGrpSpPr/>
          <p:nvPr/>
        </p:nvGrpSpPr>
        <p:grpSpPr>
          <a:xfrm>
            <a:off x="1911901" y="3776515"/>
            <a:ext cx="578426" cy="582193"/>
            <a:chOff x="1123642" y="1900296"/>
            <a:chExt cx="687003" cy="687003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32" name="Oval 6">
              <a:extLst>
                <a:ext uri="{FF2B5EF4-FFF2-40B4-BE49-F238E27FC236}">
                  <a16:creationId xmlns:a16="http://schemas.microsoft.com/office/drawing/2014/main" id="{B05B29A7-E36C-4B77-8E96-366A2548A0D4}"/>
                </a:ext>
              </a:extLst>
            </p:cNvPr>
            <p:cNvSpPr/>
            <p:nvPr/>
          </p:nvSpPr>
          <p:spPr>
            <a:xfrm>
              <a:off x="1123642" y="1900296"/>
              <a:ext cx="687003" cy="687003"/>
            </a:xfrm>
            <a:prstGeom prst="ellipse">
              <a:avLst/>
            </a:prstGeom>
            <a:solidFill>
              <a:srgbClr val="7B9C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FB2473EB-2256-4390-981F-D9CAB5B4C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8245" y="2099747"/>
              <a:ext cx="277795" cy="288100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2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01765890-5D24-4C9D-BCBF-5F274B99A07E}"/>
              </a:ext>
            </a:extLst>
          </p:cNvPr>
          <p:cNvSpPr txBox="1"/>
          <p:nvPr/>
        </p:nvSpPr>
        <p:spPr>
          <a:xfrm>
            <a:off x="2672119" y="3722156"/>
            <a:ext cx="733254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政治：</a:t>
            </a:r>
            <a:r>
              <a:rPr lang="zh-CN" altLang="en-US" sz="28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英法等中央集权民族国家形成，封建专制王权加强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grpSp>
        <p:nvGrpSpPr>
          <p:cNvPr id="35" name="Group 11">
            <a:extLst>
              <a:ext uri="{FF2B5EF4-FFF2-40B4-BE49-F238E27FC236}">
                <a16:creationId xmlns:a16="http://schemas.microsoft.com/office/drawing/2014/main" id="{C89BAED9-87A5-4E9A-8EB3-FA00131C63D0}"/>
              </a:ext>
            </a:extLst>
          </p:cNvPr>
          <p:cNvGrpSpPr/>
          <p:nvPr/>
        </p:nvGrpSpPr>
        <p:grpSpPr>
          <a:xfrm>
            <a:off x="1911901" y="4913492"/>
            <a:ext cx="578426" cy="582193"/>
            <a:chOff x="1123642" y="1900296"/>
            <a:chExt cx="687003" cy="687003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36" name="Oval 12">
              <a:extLst>
                <a:ext uri="{FF2B5EF4-FFF2-40B4-BE49-F238E27FC236}">
                  <a16:creationId xmlns:a16="http://schemas.microsoft.com/office/drawing/2014/main" id="{77D4DABF-B642-40A4-909C-BD29ECB6E19E}"/>
                </a:ext>
              </a:extLst>
            </p:cNvPr>
            <p:cNvSpPr/>
            <p:nvPr/>
          </p:nvSpPr>
          <p:spPr>
            <a:xfrm>
              <a:off x="1123642" y="1900296"/>
              <a:ext cx="687003" cy="687003"/>
            </a:xfrm>
            <a:prstGeom prst="ellipse">
              <a:avLst/>
            </a:prstGeom>
            <a:solidFill>
              <a:srgbClr val="7FC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id="{1202A142-0F94-424E-B358-A41C36DFF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8245" y="2099747"/>
              <a:ext cx="277795" cy="288100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2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38" name="文本框 37">
            <a:extLst>
              <a:ext uri="{FF2B5EF4-FFF2-40B4-BE49-F238E27FC236}">
                <a16:creationId xmlns:a16="http://schemas.microsoft.com/office/drawing/2014/main" id="{002064B4-E99F-48B8-8ADC-523498F13813}"/>
              </a:ext>
            </a:extLst>
          </p:cNvPr>
          <p:cNvSpPr txBox="1"/>
          <p:nvPr/>
        </p:nvSpPr>
        <p:spPr>
          <a:xfrm>
            <a:off x="2662594" y="4913492"/>
            <a:ext cx="733254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宗教：</a:t>
            </a:r>
            <a:r>
              <a:rPr lang="zh-CN" altLang="en-US" sz="28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宗教改革后新旧教斗争下，教会的思想束缚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24552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0" grpId="0"/>
      <p:bldP spid="34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BE1215B6-3C6D-4208-BF94-11C6148CE099}"/>
              </a:ext>
            </a:extLst>
          </p:cNvPr>
          <p:cNvSpPr txBox="1"/>
          <p:nvPr/>
        </p:nvSpPr>
        <p:spPr>
          <a:xfrm>
            <a:off x="2544878" y="1107093"/>
            <a:ext cx="4789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启蒙运动的含义是什么？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9872DAD-2267-43CC-8EDD-BF2B736A8171}"/>
              </a:ext>
            </a:extLst>
          </p:cNvPr>
          <p:cNvSpPr/>
          <p:nvPr/>
        </p:nvSpPr>
        <p:spPr>
          <a:xfrm>
            <a:off x="2071092" y="1848674"/>
            <a:ext cx="8068865" cy="2298065"/>
          </a:xfrm>
          <a:prstGeom prst="rect">
            <a:avLst/>
          </a:prstGeom>
          <a:noFill/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>
            <a:spAutoFit/>
          </a:bodyPr>
          <a:lstStyle/>
          <a:p>
            <a:pPr>
              <a:lnSpc>
                <a:spcPts val="4300"/>
              </a:lnSpc>
            </a:pPr>
            <a:r>
              <a:rPr lang="en-US" altLang="zh-CN" sz="3600" noProof="1"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en-US" altLang="zh-CN" sz="3600" noProof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17</a:t>
            </a:r>
            <a:r>
              <a:rPr lang="zh-CN" altLang="en-US" sz="3600" noProof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3600" noProof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18</a:t>
            </a:r>
            <a:r>
              <a:rPr lang="zh-CN" altLang="en-US" sz="3600" noProof="1">
                <a:latin typeface="黑体" panose="02010609060101010101" pitchFamily="49" charset="-122"/>
                <a:ea typeface="黑体" panose="02010609060101010101" pitchFamily="49" charset="-122"/>
              </a:rPr>
              <a:t>世纪，在思想文化领域掀起的一场</a:t>
            </a:r>
            <a:r>
              <a:rPr lang="zh-CN" altLang="en-US" sz="3600" noProof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资产阶级性质</a:t>
            </a:r>
            <a:r>
              <a:rPr lang="zh-CN" altLang="en-US" sz="3600" noProof="1">
                <a:latin typeface="黑体" panose="02010609060101010101" pitchFamily="49" charset="-122"/>
                <a:ea typeface="黑体" panose="02010609060101010101" pitchFamily="49" charset="-122"/>
              </a:rPr>
              <a:t>的思想解放运动，主张以</a:t>
            </a:r>
            <a:r>
              <a:rPr lang="zh-CN" altLang="en-US" sz="3600" noProof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理性</a:t>
            </a:r>
            <a:r>
              <a:rPr lang="zh-CN" altLang="en-US" sz="3600" noProof="1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sz="3600" noProof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科学</a:t>
            </a:r>
            <a:r>
              <a:rPr lang="zh-CN" altLang="en-US" sz="3600" noProof="1">
                <a:latin typeface="黑体" panose="02010609060101010101" pitchFamily="49" charset="-122"/>
                <a:ea typeface="黑体" panose="02010609060101010101" pitchFamily="49" charset="-122"/>
              </a:rPr>
              <a:t>的光芒，驱散蒙昧、迷信、</a:t>
            </a:r>
            <a:r>
              <a:rPr lang="zh-CN" altLang="en-US" sz="3600" noProof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宗教狂热</a:t>
            </a:r>
            <a:r>
              <a:rPr lang="zh-CN" altLang="en-US" sz="3600" noProof="1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sz="3600" noProof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专制统治</a:t>
            </a:r>
            <a:r>
              <a:rPr lang="zh-CN" altLang="en-US" sz="3600" noProof="1">
                <a:latin typeface="黑体" panose="02010609060101010101" pitchFamily="49" charset="-122"/>
                <a:ea typeface="黑体" panose="02010609060101010101" pitchFamily="49" charset="-122"/>
              </a:rPr>
              <a:t>带来的黑暗。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8BE2C92-C43A-49FE-9AEE-17EC09A15F40}"/>
              </a:ext>
            </a:extLst>
          </p:cNvPr>
          <p:cNvSpPr/>
          <p:nvPr/>
        </p:nvSpPr>
        <p:spPr>
          <a:xfrm>
            <a:off x="2544877" y="1914525"/>
            <a:ext cx="1465147" cy="542380"/>
          </a:xfrm>
          <a:prstGeom prst="rect">
            <a:avLst/>
          </a:prstGeom>
          <a:solidFill>
            <a:srgbClr val="7FC9B6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561D084-4CF1-4ED0-8509-C4AC81CD9679}"/>
              </a:ext>
            </a:extLst>
          </p:cNvPr>
          <p:cNvSpPr/>
          <p:nvPr/>
        </p:nvSpPr>
        <p:spPr>
          <a:xfrm>
            <a:off x="3135427" y="2478727"/>
            <a:ext cx="1731848" cy="542380"/>
          </a:xfrm>
          <a:prstGeom prst="rect">
            <a:avLst/>
          </a:prstGeom>
          <a:solidFill>
            <a:srgbClr val="7FC9B6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C8DB2F3-CE68-4C22-BAC7-18279B83C145}"/>
              </a:ext>
            </a:extLst>
          </p:cNvPr>
          <p:cNvSpPr/>
          <p:nvPr/>
        </p:nvSpPr>
        <p:spPr>
          <a:xfrm>
            <a:off x="3091712" y="3042929"/>
            <a:ext cx="908787" cy="542380"/>
          </a:xfrm>
          <a:prstGeom prst="rect">
            <a:avLst/>
          </a:prstGeom>
          <a:solidFill>
            <a:srgbClr val="7FC9B6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253D4D3-2432-4968-922B-A7E4257AB1A0}"/>
              </a:ext>
            </a:extLst>
          </p:cNvPr>
          <p:cNvSpPr/>
          <p:nvPr/>
        </p:nvSpPr>
        <p:spPr>
          <a:xfrm>
            <a:off x="4456595" y="3042929"/>
            <a:ext cx="908787" cy="542380"/>
          </a:xfrm>
          <a:prstGeom prst="rect">
            <a:avLst/>
          </a:prstGeom>
          <a:solidFill>
            <a:srgbClr val="7FC9B6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70FC61E-47FD-4466-B828-85557AA18566}"/>
              </a:ext>
            </a:extLst>
          </p:cNvPr>
          <p:cNvSpPr/>
          <p:nvPr/>
        </p:nvSpPr>
        <p:spPr>
          <a:xfrm>
            <a:off x="3091711" y="3636843"/>
            <a:ext cx="908787" cy="542380"/>
          </a:xfrm>
          <a:prstGeom prst="rect">
            <a:avLst/>
          </a:prstGeom>
          <a:solidFill>
            <a:srgbClr val="7FC9B6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5D5DA42-6383-4F0F-95B3-4384ECDF6553}"/>
              </a:ext>
            </a:extLst>
          </p:cNvPr>
          <p:cNvSpPr/>
          <p:nvPr/>
        </p:nvSpPr>
        <p:spPr>
          <a:xfrm>
            <a:off x="5365382" y="3604359"/>
            <a:ext cx="908787" cy="542380"/>
          </a:xfrm>
          <a:prstGeom prst="rect">
            <a:avLst/>
          </a:prstGeom>
          <a:solidFill>
            <a:srgbClr val="7FC9B6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9B31CFD-CC3B-4CD6-9705-9A88C9A65FB1}"/>
              </a:ext>
            </a:extLst>
          </p:cNvPr>
          <p:cNvSpPr/>
          <p:nvPr/>
        </p:nvSpPr>
        <p:spPr>
          <a:xfrm>
            <a:off x="2973501" y="4367322"/>
            <a:ext cx="5903799" cy="1104148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4200"/>
              </a:lnSpc>
            </a:pPr>
            <a:r>
              <a:rPr lang="zh-CN" altLang="en-US" sz="32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3200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理性：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启蒙运动的精神内核，</a:t>
            </a:r>
            <a:r>
              <a:rPr lang="zh-CN" altLang="en-US" sz="3200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强调独立思考和自主判断的精神</a:t>
            </a:r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71390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2674938" y="589756"/>
            <a:ext cx="6376988" cy="5678488"/>
            <a:chOff x="2665413" y="588963"/>
            <a:chExt cx="6376988" cy="5678488"/>
          </a:xfrm>
        </p:grpSpPr>
        <p:grpSp>
          <p:nvGrpSpPr>
            <p:cNvPr id="15" name="组合 14"/>
            <p:cNvGrpSpPr/>
            <p:nvPr/>
          </p:nvGrpSpPr>
          <p:grpSpPr>
            <a:xfrm>
              <a:off x="2665413" y="588963"/>
              <a:ext cx="6376988" cy="5678488"/>
              <a:chOff x="2665413" y="588963"/>
              <a:chExt cx="6376988" cy="5678488"/>
            </a:xfrm>
          </p:grpSpPr>
          <p:sp>
            <p:nvSpPr>
              <p:cNvPr id="8" name="Freeform 5"/>
              <p:cNvSpPr>
                <a:spLocks/>
              </p:cNvSpPr>
              <p:nvPr/>
            </p:nvSpPr>
            <p:spPr bwMode="auto">
              <a:xfrm>
                <a:off x="2665413" y="588963"/>
                <a:ext cx="6376988" cy="5678488"/>
              </a:xfrm>
              <a:custGeom>
                <a:avLst/>
                <a:gdLst>
                  <a:gd name="T0" fmla="*/ 2609 w 5196"/>
                  <a:gd name="T1" fmla="*/ 4624 h 4624"/>
                  <a:gd name="T2" fmla="*/ 1449 w 5196"/>
                  <a:gd name="T3" fmla="*/ 4369 h 4624"/>
                  <a:gd name="T4" fmla="*/ 606 w 5196"/>
                  <a:gd name="T5" fmla="*/ 3730 h 4624"/>
                  <a:gd name="T6" fmla="*/ 261 w 5196"/>
                  <a:gd name="T7" fmla="*/ 3730 h 4624"/>
                  <a:gd name="T8" fmla="*/ 264 w 5196"/>
                  <a:gd name="T9" fmla="*/ 3605 h 4624"/>
                  <a:gd name="T10" fmla="*/ 147 w 5196"/>
                  <a:gd name="T11" fmla="*/ 3016 h 4624"/>
                  <a:gd name="T12" fmla="*/ 0 w 5196"/>
                  <a:gd name="T13" fmla="*/ 2375 h 4624"/>
                  <a:gd name="T14" fmla="*/ 147 w 5196"/>
                  <a:gd name="T15" fmla="*/ 1736 h 4624"/>
                  <a:gd name="T16" fmla="*/ 265 w 5196"/>
                  <a:gd name="T17" fmla="*/ 1149 h 4624"/>
                  <a:gd name="T18" fmla="*/ 262 w 5196"/>
                  <a:gd name="T19" fmla="*/ 1024 h 4624"/>
                  <a:gd name="T20" fmla="*/ 502 w 5196"/>
                  <a:gd name="T21" fmla="*/ 1024 h 4624"/>
                  <a:gd name="T22" fmla="*/ 1369 w 5196"/>
                  <a:gd name="T23" fmla="*/ 295 h 4624"/>
                  <a:gd name="T24" fmla="*/ 2609 w 5196"/>
                  <a:gd name="T25" fmla="*/ 0 h 4624"/>
                  <a:gd name="T26" fmla="*/ 3849 w 5196"/>
                  <a:gd name="T27" fmla="*/ 295 h 4624"/>
                  <a:gd name="T28" fmla="*/ 4715 w 5196"/>
                  <a:gd name="T29" fmla="*/ 1024 h 4624"/>
                  <a:gd name="T30" fmla="*/ 4934 w 5196"/>
                  <a:gd name="T31" fmla="*/ 1024 h 4624"/>
                  <a:gd name="T32" fmla="*/ 4931 w 5196"/>
                  <a:gd name="T33" fmla="*/ 1149 h 4624"/>
                  <a:gd name="T34" fmla="*/ 5049 w 5196"/>
                  <a:gd name="T35" fmla="*/ 1738 h 4624"/>
                  <a:gd name="T36" fmla="*/ 5196 w 5196"/>
                  <a:gd name="T37" fmla="*/ 2380 h 4624"/>
                  <a:gd name="T38" fmla="*/ 5048 w 5196"/>
                  <a:gd name="T39" fmla="*/ 3019 h 4624"/>
                  <a:gd name="T40" fmla="*/ 4930 w 5196"/>
                  <a:gd name="T41" fmla="*/ 3564 h 4624"/>
                  <a:gd name="T42" fmla="*/ 5064 w 5196"/>
                  <a:gd name="T43" fmla="*/ 3730 h 4624"/>
                  <a:gd name="T44" fmla="*/ 4809 w 5196"/>
                  <a:gd name="T45" fmla="*/ 3730 h 4624"/>
                  <a:gd name="T46" fmla="*/ 4612 w 5196"/>
                  <a:gd name="T47" fmla="*/ 3730 h 4624"/>
                  <a:gd name="T48" fmla="*/ 3768 w 5196"/>
                  <a:gd name="T49" fmla="*/ 4369 h 4624"/>
                  <a:gd name="T50" fmla="*/ 2609 w 5196"/>
                  <a:gd name="T51" fmla="*/ 4624 h 4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96" h="4624">
                    <a:moveTo>
                      <a:pt x="2609" y="4624"/>
                    </a:moveTo>
                    <a:cubicBezTo>
                      <a:pt x="2200" y="4624"/>
                      <a:pt x="1810" y="4538"/>
                      <a:pt x="1449" y="4369"/>
                    </a:cubicBezTo>
                    <a:cubicBezTo>
                      <a:pt x="1123" y="4215"/>
                      <a:pt x="832" y="3995"/>
                      <a:pt x="606" y="3730"/>
                    </a:cubicBezTo>
                    <a:cubicBezTo>
                      <a:pt x="261" y="3730"/>
                      <a:pt x="261" y="3730"/>
                      <a:pt x="261" y="3730"/>
                    </a:cubicBezTo>
                    <a:cubicBezTo>
                      <a:pt x="264" y="3605"/>
                      <a:pt x="264" y="3605"/>
                      <a:pt x="264" y="3605"/>
                    </a:cubicBezTo>
                    <a:cubicBezTo>
                      <a:pt x="272" y="3246"/>
                      <a:pt x="211" y="3134"/>
                      <a:pt x="147" y="3016"/>
                    </a:cubicBezTo>
                    <a:cubicBezTo>
                      <a:pt x="78" y="2889"/>
                      <a:pt x="0" y="2745"/>
                      <a:pt x="0" y="2375"/>
                    </a:cubicBezTo>
                    <a:cubicBezTo>
                      <a:pt x="0" y="2004"/>
                      <a:pt x="78" y="1861"/>
                      <a:pt x="147" y="1736"/>
                    </a:cubicBezTo>
                    <a:cubicBezTo>
                      <a:pt x="212" y="1618"/>
                      <a:pt x="272" y="1508"/>
                      <a:pt x="265" y="1149"/>
                    </a:cubicBezTo>
                    <a:cubicBezTo>
                      <a:pt x="262" y="1024"/>
                      <a:pt x="262" y="1024"/>
                      <a:pt x="262" y="1024"/>
                    </a:cubicBezTo>
                    <a:cubicBezTo>
                      <a:pt x="502" y="1024"/>
                      <a:pt x="502" y="1024"/>
                      <a:pt x="502" y="1024"/>
                    </a:cubicBezTo>
                    <a:cubicBezTo>
                      <a:pt x="724" y="724"/>
                      <a:pt x="1022" y="472"/>
                      <a:pt x="1369" y="295"/>
                    </a:cubicBezTo>
                    <a:cubicBezTo>
                      <a:pt x="1745" y="102"/>
                      <a:pt x="2174" y="0"/>
                      <a:pt x="2609" y="0"/>
                    </a:cubicBezTo>
                    <a:cubicBezTo>
                      <a:pt x="3043" y="0"/>
                      <a:pt x="3472" y="102"/>
                      <a:pt x="3849" y="295"/>
                    </a:cubicBezTo>
                    <a:cubicBezTo>
                      <a:pt x="4195" y="472"/>
                      <a:pt x="4493" y="724"/>
                      <a:pt x="4715" y="1024"/>
                    </a:cubicBezTo>
                    <a:cubicBezTo>
                      <a:pt x="4934" y="1024"/>
                      <a:pt x="4934" y="1024"/>
                      <a:pt x="4934" y="1024"/>
                    </a:cubicBezTo>
                    <a:cubicBezTo>
                      <a:pt x="4931" y="1149"/>
                      <a:pt x="4931" y="1149"/>
                      <a:pt x="4931" y="1149"/>
                    </a:cubicBezTo>
                    <a:cubicBezTo>
                      <a:pt x="4923" y="1508"/>
                      <a:pt x="4984" y="1620"/>
                      <a:pt x="5049" y="1738"/>
                    </a:cubicBezTo>
                    <a:cubicBezTo>
                      <a:pt x="5117" y="1865"/>
                      <a:pt x="5196" y="2009"/>
                      <a:pt x="5196" y="2380"/>
                    </a:cubicBezTo>
                    <a:cubicBezTo>
                      <a:pt x="5196" y="2750"/>
                      <a:pt x="5117" y="2893"/>
                      <a:pt x="5048" y="3019"/>
                    </a:cubicBezTo>
                    <a:cubicBezTo>
                      <a:pt x="4986" y="3131"/>
                      <a:pt x="4928" y="3237"/>
                      <a:pt x="4930" y="3564"/>
                    </a:cubicBezTo>
                    <a:cubicBezTo>
                      <a:pt x="5064" y="3730"/>
                      <a:pt x="5064" y="3730"/>
                      <a:pt x="5064" y="3730"/>
                    </a:cubicBezTo>
                    <a:cubicBezTo>
                      <a:pt x="4809" y="3730"/>
                      <a:pt x="4809" y="3730"/>
                      <a:pt x="4809" y="3730"/>
                    </a:cubicBezTo>
                    <a:cubicBezTo>
                      <a:pt x="4612" y="3730"/>
                      <a:pt x="4612" y="3730"/>
                      <a:pt x="4612" y="3730"/>
                    </a:cubicBezTo>
                    <a:cubicBezTo>
                      <a:pt x="4385" y="3995"/>
                      <a:pt x="4095" y="4215"/>
                      <a:pt x="3768" y="4369"/>
                    </a:cubicBezTo>
                    <a:cubicBezTo>
                      <a:pt x="3407" y="4538"/>
                      <a:pt x="3017" y="4624"/>
                      <a:pt x="2609" y="4624"/>
                    </a:cubicBezTo>
                    <a:close/>
                  </a:path>
                </a:pathLst>
              </a:custGeom>
              <a:solidFill>
                <a:srgbClr val="7FC9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2859088" y="776288"/>
                <a:ext cx="5988050" cy="5303838"/>
              </a:xfrm>
              <a:custGeom>
                <a:avLst/>
                <a:gdLst>
                  <a:gd name="T0" fmla="*/ 2451 w 4879"/>
                  <a:gd name="T1" fmla="*/ 4320 h 4320"/>
                  <a:gd name="T2" fmla="*/ 1360 w 4879"/>
                  <a:gd name="T3" fmla="*/ 4080 h 4320"/>
                  <a:gd name="T4" fmla="*/ 569 w 4879"/>
                  <a:gd name="T5" fmla="*/ 3481 h 4320"/>
                  <a:gd name="T6" fmla="*/ 538 w 4879"/>
                  <a:gd name="T7" fmla="*/ 3445 h 4320"/>
                  <a:gd name="T8" fmla="*/ 258 w 4879"/>
                  <a:gd name="T9" fmla="*/ 3445 h 4320"/>
                  <a:gd name="T10" fmla="*/ 259 w 4879"/>
                  <a:gd name="T11" fmla="*/ 3428 h 4320"/>
                  <a:gd name="T12" fmla="*/ 131 w 4879"/>
                  <a:gd name="T13" fmla="*/ 2799 h 4320"/>
                  <a:gd name="T14" fmla="*/ 0 w 4879"/>
                  <a:gd name="T15" fmla="*/ 2221 h 4320"/>
                  <a:gd name="T16" fmla="*/ 132 w 4879"/>
                  <a:gd name="T17" fmla="*/ 1645 h 4320"/>
                  <a:gd name="T18" fmla="*/ 259 w 4879"/>
                  <a:gd name="T19" fmla="*/ 1020 h 4320"/>
                  <a:gd name="T20" fmla="*/ 259 w 4879"/>
                  <a:gd name="T21" fmla="*/ 1002 h 4320"/>
                  <a:gd name="T22" fmla="*/ 441 w 4879"/>
                  <a:gd name="T23" fmla="*/ 1002 h 4320"/>
                  <a:gd name="T24" fmla="*/ 472 w 4879"/>
                  <a:gd name="T25" fmla="*/ 961 h 4320"/>
                  <a:gd name="T26" fmla="*/ 1284 w 4879"/>
                  <a:gd name="T27" fmla="*/ 278 h 4320"/>
                  <a:gd name="T28" fmla="*/ 2451 w 4879"/>
                  <a:gd name="T29" fmla="*/ 0 h 4320"/>
                  <a:gd name="T30" fmla="*/ 3617 w 4879"/>
                  <a:gd name="T31" fmla="*/ 278 h 4320"/>
                  <a:gd name="T32" fmla="*/ 4429 w 4879"/>
                  <a:gd name="T33" fmla="*/ 961 h 4320"/>
                  <a:gd name="T34" fmla="*/ 4460 w 4879"/>
                  <a:gd name="T35" fmla="*/ 1002 h 4320"/>
                  <a:gd name="T36" fmla="*/ 4621 w 4879"/>
                  <a:gd name="T37" fmla="*/ 1002 h 4320"/>
                  <a:gd name="T38" fmla="*/ 4620 w 4879"/>
                  <a:gd name="T39" fmla="*/ 1020 h 4320"/>
                  <a:gd name="T40" fmla="*/ 4748 w 4879"/>
                  <a:gd name="T41" fmla="*/ 1648 h 4320"/>
                  <a:gd name="T42" fmla="*/ 4879 w 4879"/>
                  <a:gd name="T43" fmla="*/ 2226 h 4320"/>
                  <a:gd name="T44" fmla="*/ 4747 w 4879"/>
                  <a:gd name="T45" fmla="*/ 2802 h 4320"/>
                  <a:gd name="T46" fmla="*/ 4619 w 4879"/>
                  <a:gd name="T47" fmla="*/ 3385 h 4320"/>
                  <a:gd name="T48" fmla="*/ 4619 w 4879"/>
                  <a:gd name="T49" fmla="*/ 3421 h 4320"/>
                  <a:gd name="T50" fmla="*/ 4639 w 4879"/>
                  <a:gd name="T51" fmla="*/ 3445 h 4320"/>
                  <a:gd name="T52" fmla="*/ 4603 w 4879"/>
                  <a:gd name="T53" fmla="*/ 3445 h 4320"/>
                  <a:gd name="T54" fmla="*/ 4363 w 4879"/>
                  <a:gd name="T55" fmla="*/ 3445 h 4320"/>
                  <a:gd name="T56" fmla="*/ 4332 w 4879"/>
                  <a:gd name="T57" fmla="*/ 3481 h 4320"/>
                  <a:gd name="T58" fmla="*/ 3541 w 4879"/>
                  <a:gd name="T59" fmla="*/ 4080 h 4320"/>
                  <a:gd name="T60" fmla="*/ 2451 w 4879"/>
                  <a:gd name="T61" fmla="*/ 4320 h 4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79" h="4320">
                    <a:moveTo>
                      <a:pt x="2451" y="4320"/>
                    </a:moveTo>
                    <a:cubicBezTo>
                      <a:pt x="2066" y="4320"/>
                      <a:pt x="1699" y="4239"/>
                      <a:pt x="1360" y="4080"/>
                    </a:cubicBezTo>
                    <a:cubicBezTo>
                      <a:pt x="1054" y="3936"/>
                      <a:pt x="780" y="3729"/>
                      <a:pt x="569" y="3481"/>
                    </a:cubicBezTo>
                    <a:cubicBezTo>
                      <a:pt x="538" y="3445"/>
                      <a:pt x="538" y="3445"/>
                      <a:pt x="538" y="3445"/>
                    </a:cubicBezTo>
                    <a:cubicBezTo>
                      <a:pt x="258" y="3445"/>
                      <a:pt x="258" y="3445"/>
                      <a:pt x="258" y="3445"/>
                    </a:cubicBezTo>
                    <a:cubicBezTo>
                      <a:pt x="259" y="3428"/>
                      <a:pt x="259" y="3428"/>
                      <a:pt x="259" y="3428"/>
                    </a:cubicBezTo>
                    <a:cubicBezTo>
                      <a:pt x="267" y="3049"/>
                      <a:pt x="198" y="2922"/>
                      <a:pt x="131" y="2799"/>
                    </a:cubicBezTo>
                    <a:cubicBezTo>
                      <a:pt x="67" y="2681"/>
                      <a:pt x="0" y="2558"/>
                      <a:pt x="0" y="2221"/>
                    </a:cubicBezTo>
                    <a:cubicBezTo>
                      <a:pt x="0" y="1885"/>
                      <a:pt x="67" y="1763"/>
                      <a:pt x="132" y="1645"/>
                    </a:cubicBezTo>
                    <a:cubicBezTo>
                      <a:pt x="199" y="1524"/>
                      <a:pt x="268" y="1399"/>
                      <a:pt x="259" y="1020"/>
                    </a:cubicBezTo>
                    <a:cubicBezTo>
                      <a:pt x="259" y="1002"/>
                      <a:pt x="259" y="1002"/>
                      <a:pt x="259" y="1002"/>
                    </a:cubicBezTo>
                    <a:cubicBezTo>
                      <a:pt x="441" y="1002"/>
                      <a:pt x="441" y="1002"/>
                      <a:pt x="441" y="1002"/>
                    </a:cubicBezTo>
                    <a:cubicBezTo>
                      <a:pt x="472" y="961"/>
                      <a:pt x="472" y="961"/>
                      <a:pt x="472" y="961"/>
                    </a:cubicBezTo>
                    <a:cubicBezTo>
                      <a:pt x="679" y="680"/>
                      <a:pt x="960" y="443"/>
                      <a:pt x="1284" y="278"/>
                    </a:cubicBezTo>
                    <a:cubicBezTo>
                      <a:pt x="1638" y="96"/>
                      <a:pt x="2041" y="0"/>
                      <a:pt x="2451" y="0"/>
                    </a:cubicBezTo>
                    <a:cubicBezTo>
                      <a:pt x="2860" y="0"/>
                      <a:pt x="3263" y="96"/>
                      <a:pt x="3617" y="278"/>
                    </a:cubicBezTo>
                    <a:cubicBezTo>
                      <a:pt x="3941" y="443"/>
                      <a:pt x="4222" y="680"/>
                      <a:pt x="4429" y="961"/>
                    </a:cubicBezTo>
                    <a:cubicBezTo>
                      <a:pt x="4460" y="1002"/>
                      <a:pt x="4460" y="1002"/>
                      <a:pt x="4460" y="1002"/>
                    </a:cubicBezTo>
                    <a:cubicBezTo>
                      <a:pt x="4621" y="1002"/>
                      <a:pt x="4621" y="1002"/>
                      <a:pt x="4621" y="1002"/>
                    </a:cubicBezTo>
                    <a:cubicBezTo>
                      <a:pt x="4620" y="1020"/>
                      <a:pt x="4620" y="1020"/>
                      <a:pt x="4620" y="1020"/>
                    </a:cubicBezTo>
                    <a:cubicBezTo>
                      <a:pt x="4612" y="1398"/>
                      <a:pt x="4681" y="1525"/>
                      <a:pt x="4748" y="1648"/>
                    </a:cubicBezTo>
                    <a:cubicBezTo>
                      <a:pt x="4812" y="1767"/>
                      <a:pt x="4879" y="1890"/>
                      <a:pt x="4879" y="2226"/>
                    </a:cubicBezTo>
                    <a:cubicBezTo>
                      <a:pt x="4879" y="2563"/>
                      <a:pt x="4812" y="2684"/>
                      <a:pt x="4747" y="2802"/>
                    </a:cubicBezTo>
                    <a:cubicBezTo>
                      <a:pt x="4683" y="2919"/>
                      <a:pt x="4617" y="3039"/>
                      <a:pt x="4619" y="3385"/>
                    </a:cubicBezTo>
                    <a:cubicBezTo>
                      <a:pt x="4619" y="3421"/>
                      <a:pt x="4619" y="3421"/>
                      <a:pt x="4619" y="3421"/>
                    </a:cubicBezTo>
                    <a:cubicBezTo>
                      <a:pt x="4639" y="3445"/>
                      <a:pt x="4639" y="3445"/>
                      <a:pt x="4639" y="3445"/>
                    </a:cubicBezTo>
                    <a:cubicBezTo>
                      <a:pt x="4603" y="3445"/>
                      <a:pt x="4603" y="3445"/>
                      <a:pt x="4603" y="3445"/>
                    </a:cubicBezTo>
                    <a:cubicBezTo>
                      <a:pt x="4363" y="3445"/>
                      <a:pt x="4363" y="3445"/>
                      <a:pt x="4363" y="3445"/>
                    </a:cubicBezTo>
                    <a:cubicBezTo>
                      <a:pt x="4332" y="3481"/>
                      <a:pt x="4332" y="3481"/>
                      <a:pt x="4332" y="3481"/>
                    </a:cubicBezTo>
                    <a:cubicBezTo>
                      <a:pt x="4121" y="3729"/>
                      <a:pt x="3847" y="3936"/>
                      <a:pt x="3541" y="4080"/>
                    </a:cubicBezTo>
                    <a:cubicBezTo>
                      <a:pt x="3202" y="4239"/>
                      <a:pt x="2835" y="4320"/>
                      <a:pt x="2451" y="4320"/>
                    </a:cubicBezTo>
                    <a:close/>
                  </a:path>
                </a:pathLst>
              </a:custGeom>
              <a:solidFill>
                <a:srgbClr val="F4F3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824163" y="744538"/>
              <a:ext cx="6057900" cy="5368925"/>
            </a:xfrm>
            <a:custGeom>
              <a:avLst/>
              <a:gdLst>
                <a:gd name="T0" fmla="*/ 2480 w 4937"/>
                <a:gd name="T1" fmla="*/ 4372 h 4372"/>
                <a:gd name="T2" fmla="*/ 546 w 4937"/>
                <a:gd name="T3" fmla="*/ 3488 h 4372"/>
                <a:gd name="T4" fmla="*/ 261 w 4937"/>
                <a:gd name="T5" fmla="*/ 3488 h 4372"/>
                <a:gd name="T6" fmla="*/ 262 w 4937"/>
                <a:gd name="T7" fmla="*/ 3466 h 4372"/>
                <a:gd name="T8" fmla="*/ 134 w 4937"/>
                <a:gd name="T9" fmla="*/ 2834 h 4372"/>
                <a:gd name="T10" fmla="*/ 0 w 4937"/>
                <a:gd name="T11" fmla="*/ 2248 h 4372"/>
                <a:gd name="T12" fmla="*/ 134 w 4937"/>
                <a:gd name="T13" fmla="*/ 1664 h 4372"/>
                <a:gd name="T14" fmla="*/ 262 w 4937"/>
                <a:gd name="T15" fmla="*/ 1035 h 4372"/>
                <a:gd name="T16" fmla="*/ 262 w 4937"/>
                <a:gd name="T17" fmla="*/ 1013 h 4372"/>
                <a:gd name="T18" fmla="*/ 449 w 4937"/>
                <a:gd name="T19" fmla="*/ 1013 h 4372"/>
                <a:gd name="T20" fmla="*/ 2480 w 4937"/>
                <a:gd name="T21" fmla="*/ 0 h 4372"/>
                <a:gd name="T22" fmla="*/ 4510 w 4937"/>
                <a:gd name="T23" fmla="*/ 1013 h 4372"/>
                <a:gd name="T24" fmla="*/ 4676 w 4937"/>
                <a:gd name="T25" fmla="*/ 1013 h 4372"/>
                <a:gd name="T26" fmla="*/ 4676 w 4937"/>
                <a:gd name="T27" fmla="*/ 1035 h 4372"/>
                <a:gd name="T28" fmla="*/ 4804 w 4937"/>
                <a:gd name="T29" fmla="*/ 1667 h 4372"/>
                <a:gd name="T30" fmla="*/ 4937 w 4937"/>
                <a:gd name="T31" fmla="*/ 2253 h 4372"/>
                <a:gd name="T32" fmla="*/ 4803 w 4937"/>
                <a:gd name="T33" fmla="*/ 2836 h 4372"/>
                <a:gd name="T34" fmla="*/ 4675 w 4937"/>
                <a:gd name="T35" fmla="*/ 3460 h 4372"/>
                <a:gd name="T36" fmla="*/ 4690 w 4937"/>
                <a:gd name="T37" fmla="*/ 3488 h 4372"/>
                <a:gd name="T38" fmla="*/ 4654 w 4937"/>
                <a:gd name="T39" fmla="*/ 3488 h 4372"/>
                <a:gd name="T40" fmla="*/ 4413 w 4937"/>
                <a:gd name="T41" fmla="*/ 3488 h 4372"/>
                <a:gd name="T42" fmla="*/ 2480 w 4937"/>
                <a:gd name="T43" fmla="*/ 4372 h 4372"/>
                <a:gd name="T44" fmla="*/ 305 w 4937"/>
                <a:gd name="T45" fmla="*/ 3445 h 4372"/>
                <a:gd name="T46" fmla="*/ 567 w 4937"/>
                <a:gd name="T47" fmla="*/ 3445 h 4372"/>
                <a:gd name="T48" fmla="*/ 573 w 4937"/>
                <a:gd name="T49" fmla="*/ 3453 h 4372"/>
                <a:gd name="T50" fmla="*/ 2480 w 4937"/>
                <a:gd name="T51" fmla="*/ 4329 h 4372"/>
                <a:gd name="T52" fmla="*/ 4386 w 4937"/>
                <a:gd name="T53" fmla="*/ 3453 h 4372"/>
                <a:gd name="T54" fmla="*/ 4392 w 4937"/>
                <a:gd name="T55" fmla="*/ 3445 h 4372"/>
                <a:gd name="T56" fmla="*/ 4631 w 4937"/>
                <a:gd name="T57" fmla="*/ 3445 h 4372"/>
                <a:gd name="T58" fmla="*/ 4765 w 4937"/>
                <a:gd name="T59" fmla="*/ 2816 h 4372"/>
                <a:gd name="T60" fmla="*/ 4894 w 4937"/>
                <a:gd name="T61" fmla="*/ 2253 h 4372"/>
                <a:gd name="T62" fmla="*/ 4766 w 4937"/>
                <a:gd name="T63" fmla="*/ 1687 h 4372"/>
                <a:gd name="T64" fmla="*/ 4632 w 4937"/>
                <a:gd name="T65" fmla="*/ 1056 h 4372"/>
                <a:gd name="T66" fmla="*/ 4488 w 4937"/>
                <a:gd name="T67" fmla="*/ 1056 h 4372"/>
                <a:gd name="T68" fmla="*/ 4481 w 4937"/>
                <a:gd name="T69" fmla="*/ 1047 h 4372"/>
                <a:gd name="T70" fmla="*/ 2480 w 4937"/>
                <a:gd name="T71" fmla="*/ 43 h 4372"/>
                <a:gd name="T72" fmla="*/ 478 w 4937"/>
                <a:gd name="T73" fmla="*/ 1047 h 4372"/>
                <a:gd name="T74" fmla="*/ 471 w 4937"/>
                <a:gd name="T75" fmla="*/ 1056 h 4372"/>
                <a:gd name="T76" fmla="*/ 306 w 4937"/>
                <a:gd name="T77" fmla="*/ 1056 h 4372"/>
                <a:gd name="T78" fmla="*/ 172 w 4937"/>
                <a:gd name="T79" fmla="*/ 1685 h 4372"/>
                <a:gd name="T80" fmla="*/ 43 w 4937"/>
                <a:gd name="T81" fmla="*/ 2248 h 4372"/>
                <a:gd name="T82" fmla="*/ 171 w 4937"/>
                <a:gd name="T83" fmla="*/ 2813 h 4372"/>
                <a:gd name="T84" fmla="*/ 305 w 4937"/>
                <a:gd name="T85" fmla="*/ 3445 h 4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937" h="4372">
                  <a:moveTo>
                    <a:pt x="2480" y="4372"/>
                  </a:moveTo>
                  <a:cubicBezTo>
                    <a:pt x="1721" y="4372"/>
                    <a:pt x="999" y="4042"/>
                    <a:pt x="546" y="3488"/>
                  </a:cubicBezTo>
                  <a:cubicBezTo>
                    <a:pt x="261" y="3488"/>
                    <a:pt x="261" y="3488"/>
                    <a:pt x="261" y="3488"/>
                  </a:cubicBezTo>
                  <a:cubicBezTo>
                    <a:pt x="262" y="3466"/>
                    <a:pt x="262" y="3466"/>
                    <a:pt x="262" y="3466"/>
                  </a:cubicBezTo>
                  <a:cubicBezTo>
                    <a:pt x="270" y="3085"/>
                    <a:pt x="204" y="2963"/>
                    <a:pt x="134" y="2834"/>
                  </a:cubicBezTo>
                  <a:cubicBezTo>
                    <a:pt x="68" y="2713"/>
                    <a:pt x="0" y="2589"/>
                    <a:pt x="0" y="2248"/>
                  </a:cubicBezTo>
                  <a:cubicBezTo>
                    <a:pt x="0" y="1907"/>
                    <a:pt x="68" y="1783"/>
                    <a:pt x="134" y="1664"/>
                  </a:cubicBezTo>
                  <a:cubicBezTo>
                    <a:pt x="204" y="1536"/>
                    <a:pt x="271" y="1416"/>
                    <a:pt x="262" y="1035"/>
                  </a:cubicBezTo>
                  <a:cubicBezTo>
                    <a:pt x="262" y="1013"/>
                    <a:pt x="262" y="1013"/>
                    <a:pt x="262" y="1013"/>
                  </a:cubicBezTo>
                  <a:cubicBezTo>
                    <a:pt x="449" y="1013"/>
                    <a:pt x="449" y="1013"/>
                    <a:pt x="449" y="1013"/>
                  </a:cubicBezTo>
                  <a:cubicBezTo>
                    <a:pt x="894" y="378"/>
                    <a:pt x="1652" y="0"/>
                    <a:pt x="2480" y="0"/>
                  </a:cubicBezTo>
                  <a:cubicBezTo>
                    <a:pt x="3307" y="0"/>
                    <a:pt x="4065" y="378"/>
                    <a:pt x="4510" y="1013"/>
                  </a:cubicBezTo>
                  <a:cubicBezTo>
                    <a:pt x="4676" y="1013"/>
                    <a:pt x="4676" y="1013"/>
                    <a:pt x="4676" y="1013"/>
                  </a:cubicBezTo>
                  <a:cubicBezTo>
                    <a:pt x="4676" y="1035"/>
                    <a:pt x="4676" y="1035"/>
                    <a:pt x="4676" y="1035"/>
                  </a:cubicBezTo>
                  <a:cubicBezTo>
                    <a:pt x="4667" y="1416"/>
                    <a:pt x="4734" y="1538"/>
                    <a:pt x="4804" y="1667"/>
                  </a:cubicBezTo>
                  <a:cubicBezTo>
                    <a:pt x="4869" y="1787"/>
                    <a:pt x="4937" y="1912"/>
                    <a:pt x="4937" y="2253"/>
                  </a:cubicBezTo>
                  <a:cubicBezTo>
                    <a:pt x="4937" y="2594"/>
                    <a:pt x="4869" y="2717"/>
                    <a:pt x="4803" y="2836"/>
                  </a:cubicBezTo>
                  <a:cubicBezTo>
                    <a:pt x="4733" y="2963"/>
                    <a:pt x="4667" y="3084"/>
                    <a:pt x="4675" y="3460"/>
                  </a:cubicBezTo>
                  <a:cubicBezTo>
                    <a:pt x="4690" y="3488"/>
                    <a:pt x="4690" y="3488"/>
                    <a:pt x="4690" y="3488"/>
                  </a:cubicBezTo>
                  <a:cubicBezTo>
                    <a:pt x="4654" y="3488"/>
                    <a:pt x="4654" y="3488"/>
                    <a:pt x="4654" y="3488"/>
                  </a:cubicBezTo>
                  <a:cubicBezTo>
                    <a:pt x="4413" y="3488"/>
                    <a:pt x="4413" y="3488"/>
                    <a:pt x="4413" y="3488"/>
                  </a:cubicBezTo>
                  <a:cubicBezTo>
                    <a:pt x="3960" y="4042"/>
                    <a:pt x="3238" y="4372"/>
                    <a:pt x="2480" y="4372"/>
                  </a:cubicBezTo>
                  <a:close/>
                  <a:moveTo>
                    <a:pt x="305" y="3445"/>
                  </a:moveTo>
                  <a:cubicBezTo>
                    <a:pt x="567" y="3445"/>
                    <a:pt x="567" y="3445"/>
                    <a:pt x="567" y="3445"/>
                  </a:cubicBezTo>
                  <a:cubicBezTo>
                    <a:pt x="573" y="3453"/>
                    <a:pt x="573" y="3453"/>
                    <a:pt x="573" y="3453"/>
                  </a:cubicBezTo>
                  <a:cubicBezTo>
                    <a:pt x="1018" y="4001"/>
                    <a:pt x="1730" y="4329"/>
                    <a:pt x="2480" y="4329"/>
                  </a:cubicBezTo>
                  <a:cubicBezTo>
                    <a:pt x="3229" y="4329"/>
                    <a:pt x="3941" y="4001"/>
                    <a:pt x="4386" y="3453"/>
                  </a:cubicBezTo>
                  <a:cubicBezTo>
                    <a:pt x="4392" y="3445"/>
                    <a:pt x="4392" y="3445"/>
                    <a:pt x="4392" y="3445"/>
                  </a:cubicBezTo>
                  <a:cubicBezTo>
                    <a:pt x="4631" y="3445"/>
                    <a:pt x="4631" y="3445"/>
                    <a:pt x="4631" y="3445"/>
                  </a:cubicBezTo>
                  <a:cubicBezTo>
                    <a:pt x="4626" y="3069"/>
                    <a:pt x="4697" y="2940"/>
                    <a:pt x="4765" y="2816"/>
                  </a:cubicBezTo>
                  <a:cubicBezTo>
                    <a:pt x="4831" y="2696"/>
                    <a:pt x="4894" y="2582"/>
                    <a:pt x="4894" y="2253"/>
                  </a:cubicBezTo>
                  <a:cubicBezTo>
                    <a:pt x="4894" y="1923"/>
                    <a:pt x="4832" y="1808"/>
                    <a:pt x="4766" y="1687"/>
                  </a:cubicBezTo>
                  <a:cubicBezTo>
                    <a:pt x="4697" y="1561"/>
                    <a:pt x="4627" y="1431"/>
                    <a:pt x="4632" y="1056"/>
                  </a:cubicBezTo>
                  <a:cubicBezTo>
                    <a:pt x="4488" y="1056"/>
                    <a:pt x="4488" y="1056"/>
                    <a:pt x="4488" y="1056"/>
                  </a:cubicBezTo>
                  <a:cubicBezTo>
                    <a:pt x="4481" y="1047"/>
                    <a:pt x="4481" y="1047"/>
                    <a:pt x="4481" y="1047"/>
                  </a:cubicBezTo>
                  <a:cubicBezTo>
                    <a:pt x="4045" y="418"/>
                    <a:pt x="3297" y="43"/>
                    <a:pt x="2480" y="43"/>
                  </a:cubicBezTo>
                  <a:cubicBezTo>
                    <a:pt x="1662" y="43"/>
                    <a:pt x="914" y="418"/>
                    <a:pt x="478" y="1047"/>
                  </a:cubicBezTo>
                  <a:cubicBezTo>
                    <a:pt x="471" y="1056"/>
                    <a:pt x="471" y="1056"/>
                    <a:pt x="471" y="1056"/>
                  </a:cubicBezTo>
                  <a:cubicBezTo>
                    <a:pt x="306" y="1056"/>
                    <a:pt x="306" y="1056"/>
                    <a:pt x="306" y="1056"/>
                  </a:cubicBezTo>
                  <a:cubicBezTo>
                    <a:pt x="311" y="1432"/>
                    <a:pt x="240" y="1560"/>
                    <a:pt x="172" y="1685"/>
                  </a:cubicBezTo>
                  <a:cubicBezTo>
                    <a:pt x="106" y="1805"/>
                    <a:pt x="43" y="1918"/>
                    <a:pt x="43" y="2248"/>
                  </a:cubicBezTo>
                  <a:cubicBezTo>
                    <a:pt x="43" y="2578"/>
                    <a:pt x="106" y="2692"/>
                    <a:pt x="171" y="2813"/>
                  </a:cubicBezTo>
                  <a:cubicBezTo>
                    <a:pt x="240" y="2939"/>
                    <a:pt x="311" y="3069"/>
                    <a:pt x="305" y="3445"/>
                  </a:cubicBezTo>
                  <a:close/>
                </a:path>
              </a:pathLst>
            </a:custGeom>
            <a:solidFill>
              <a:srgbClr val="7B9C9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3219034" y="2209800"/>
            <a:ext cx="5257800" cy="0"/>
          </a:xfrm>
          <a:prstGeom prst="line">
            <a:avLst/>
          </a:prstGeom>
          <a:ln>
            <a:solidFill>
              <a:srgbClr val="7B9C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5166347" y="1144667"/>
            <a:ext cx="122982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6600" b="1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029228" y="2456021"/>
            <a:ext cx="5827236" cy="17235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发展与内核</a:t>
            </a:r>
            <a:endParaRPr lang="en-US" altLang="zh-CN" sz="6600" b="1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0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启蒙思想家的共性和特性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3219034" y="4826000"/>
            <a:ext cx="5257800" cy="0"/>
          </a:xfrm>
          <a:prstGeom prst="line">
            <a:avLst/>
          </a:prstGeom>
          <a:ln>
            <a:solidFill>
              <a:srgbClr val="7B9C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93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28415A-10B0-455E-B140-034DC9170521}"/>
              </a:ext>
            </a:extLst>
          </p:cNvPr>
          <p:cNvSpPr txBox="1"/>
          <p:nvPr/>
        </p:nvSpPr>
        <p:spPr>
          <a:xfrm>
            <a:off x="3906953" y="532468"/>
            <a:ext cx="3922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启蒙运动：发展历程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01C4B6D-DE37-45CC-815B-B4A300DCE4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19" b="7640"/>
          <a:stretch/>
        </p:blipFill>
        <p:spPr bwMode="auto">
          <a:xfrm>
            <a:off x="768465" y="1136293"/>
            <a:ext cx="5915025" cy="507775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对话气泡: 矩形 2">
            <a:extLst>
              <a:ext uri="{FF2B5EF4-FFF2-40B4-BE49-F238E27FC236}">
                <a16:creationId xmlns:a16="http://schemas.microsoft.com/office/drawing/2014/main" id="{8CFA27AD-7090-4655-8DBE-39CAD8E516E8}"/>
              </a:ext>
            </a:extLst>
          </p:cNvPr>
          <p:cNvSpPr/>
          <p:nvPr/>
        </p:nvSpPr>
        <p:spPr>
          <a:xfrm>
            <a:off x="542926" y="1228725"/>
            <a:ext cx="2747962" cy="904875"/>
          </a:xfrm>
          <a:prstGeom prst="wedgeRectCallout">
            <a:avLst>
              <a:gd name="adj1" fmla="val 4238"/>
              <a:gd name="adj2" fmla="val 105081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霍布斯（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1588-1679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洛克（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1632-1704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6" name="对话气泡: 矩形 5">
            <a:extLst>
              <a:ext uri="{FF2B5EF4-FFF2-40B4-BE49-F238E27FC236}">
                <a16:creationId xmlns:a16="http://schemas.microsoft.com/office/drawing/2014/main" id="{96011C37-5382-4778-AB48-00171E201753}"/>
              </a:ext>
            </a:extLst>
          </p:cNvPr>
          <p:cNvSpPr/>
          <p:nvPr/>
        </p:nvSpPr>
        <p:spPr>
          <a:xfrm>
            <a:off x="3290887" y="4832926"/>
            <a:ext cx="3179648" cy="1362075"/>
          </a:xfrm>
          <a:prstGeom prst="wedgeRectCallout">
            <a:avLst>
              <a:gd name="adj1" fmla="val -73130"/>
              <a:gd name="adj2" fmla="val -54359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伏尔泰（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1694-1778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孟德斯鸠（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1689-1755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狄德罗（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1713-1784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卢梭（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1712-1778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7" name="对话气泡: 矩形 6">
            <a:extLst>
              <a:ext uri="{FF2B5EF4-FFF2-40B4-BE49-F238E27FC236}">
                <a16:creationId xmlns:a16="http://schemas.microsoft.com/office/drawing/2014/main" id="{6656907E-E801-4119-B929-FBB3A80FBDFD}"/>
              </a:ext>
            </a:extLst>
          </p:cNvPr>
          <p:cNvSpPr/>
          <p:nvPr/>
        </p:nvSpPr>
        <p:spPr>
          <a:xfrm>
            <a:off x="3809149" y="2236759"/>
            <a:ext cx="2646247" cy="485775"/>
          </a:xfrm>
          <a:prstGeom prst="wedgeRectCallout">
            <a:avLst>
              <a:gd name="adj1" fmla="val -19913"/>
              <a:gd name="adj2" fmla="val 116599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康德（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1724-1804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8" name="对话气泡: 矩形 7">
            <a:extLst>
              <a:ext uri="{FF2B5EF4-FFF2-40B4-BE49-F238E27FC236}">
                <a16:creationId xmlns:a16="http://schemas.microsoft.com/office/drawing/2014/main" id="{C3F18F94-5D34-4F85-A112-BC5CDB4874E5}"/>
              </a:ext>
            </a:extLst>
          </p:cNvPr>
          <p:cNvSpPr/>
          <p:nvPr/>
        </p:nvSpPr>
        <p:spPr>
          <a:xfrm>
            <a:off x="3086100" y="3816569"/>
            <a:ext cx="3009900" cy="747712"/>
          </a:xfrm>
          <a:prstGeom prst="wedgeRectCallout">
            <a:avLst>
              <a:gd name="adj1" fmla="val -82232"/>
              <a:gd name="adj2" fmla="val -102940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亚当斯密（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1723-1790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休谟（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1711-1776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85AA1DA6-9D3D-446C-8F8E-920552B19B7D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9559568" y="1325162"/>
            <a:ext cx="1450062" cy="543560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300" dirty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17</a:t>
            </a:r>
            <a:r>
              <a:rPr lang="zh-CN" altLang="en-US" sz="2400" b="1" spc="300" dirty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世纪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361BD67-AECB-4A41-9DDF-AA2DDAB5677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194454" y="1802769"/>
            <a:ext cx="2860401" cy="712969"/>
          </a:xfrm>
          <a:prstGeom prst="rect">
            <a:avLst/>
          </a:prstGeom>
        </p:spPr>
        <p:txBody>
          <a:bodyPr wrap="square" lIns="90000" rIns="90000" anchor="t" anchorCtr="0">
            <a:normAutofit fontScale="92500" lnSpcReduction="10000"/>
          </a:bodyPr>
          <a:lstStyle/>
          <a:p>
            <a:pPr algn="r">
              <a:lnSpc>
                <a:spcPct val="100000"/>
              </a:lnSpc>
            </a:pPr>
            <a:r>
              <a:rPr lang="zh-CN" altLang="en-US" sz="2400" spc="15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 pitchFamily="34" charset="0"/>
              </a:rPr>
              <a:t>霍布斯（英）</a:t>
            </a:r>
            <a:endParaRPr lang="en-US" altLang="zh-CN" sz="2400" spc="15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sym typeface="Arial" panose="020B0604020202020204" pitchFamily="34" charset="0"/>
            </a:endParaRPr>
          </a:p>
          <a:p>
            <a:pPr algn="r">
              <a:lnSpc>
                <a:spcPct val="100000"/>
              </a:lnSpc>
            </a:pPr>
            <a:r>
              <a:rPr lang="zh-CN" altLang="en-US" sz="2400" spc="15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 pitchFamily="34" charset="0"/>
              </a:rPr>
              <a:t>洛克（英）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9EF7C9B0-432C-4D48-8DF1-22CFCA7913C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003333" y="1260689"/>
            <a:ext cx="2873145" cy="681438"/>
          </a:xfrm>
          <a:prstGeom prst="rect">
            <a:avLst/>
          </a:prstGeom>
        </p:spPr>
        <p:txBody>
          <a:bodyPr wrap="square" lIns="90000" rIns="90000" anchor="t" anchorCtr="0">
            <a:normAutofit fontScale="92500" lnSpcReduction="20000"/>
          </a:bodyPr>
          <a:lstStyle/>
          <a:p>
            <a:pPr algn="r">
              <a:lnSpc>
                <a:spcPct val="100000"/>
              </a:lnSpc>
            </a:pPr>
            <a:r>
              <a:rPr lang="zh-CN" altLang="en-US" sz="2400" b="1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英国</a:t>
            </a:r>
            <a:r>
              <a:rPr lang="zh-CN" altLang="en-US" sz="2400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出现</a:t>
            </a:r>
            <a:endParaRPr lang="en-US" altLang="zh-CN" sz="2400" spc="150" dirty="0"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 algn="r">
              <a:lnSpc>
                <a:spcPct val="100000"/>
              </a:lnSpc>
            </a:pPr>
            <a:r>
              <a:rPr lang="zh-CN" altLang="en-US" sz="2400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早期启蒙思想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A69B88A1-651C-44C2-8D1A-145E905F89D3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7215274" y="2642706"/>
            <a:ext cx="1389690" cy="543560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300" dirty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18</a:t>
            </a:r>
            <a:r>
              <a:rPr lang="zh-CN" altLang="en-US" sz="2400" b="1" spc="300" dirty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世纪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0F624EDB-DC6A-4BB3-B1EF-114402AE84D6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9374703" y="2515738"/>
            <a:ext cx="2909722" cy="716793"/>
          </a:xfrm>
          <a:prstGeom prst="rect">
            <a:avLst/>
          </a:prstGeom>
        </p:spPr>
        <p:txBody>
          <a:bodyPr wrap="square" lIns="90000" rIns="90000" anchor="t" anchorCtr="0"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zh-CN" altLang="en-US" sz="2400" b="1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法国</a:t>
            </a:r>
            <a:r>
              <a:rPr lang="zh-CN" altLang="en-US" sz="2400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成为启蒙</a:t>
            </a:r>
            <a:endParaRPr lang="en-US" altLang="zh-CN" sz="2400" spc="150" dirty="0"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zh-CN" altLang="en-US" sz="2400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运动的中心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10EA2E41-3FF7-415C-A315-D6B4ADF89BA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9374703" y="3172339"/>
            <a:ext cx="2710537" cy="980299"/>
          </a:xfrm>
          <a:prstGeom prst="rect">
            <a:avLst/>
          </a:prstGeom>
        </p:spPr>
        <p:txBody>
          <a:bodyPr wrap="square" lIns="90000" rIns="90000" anchor="t" anchorCtr="0"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zh-CN" altLang="en-US" sz="2400" spc="15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 pitchFamily="34" charset="0"/>
              </a:rPr>
              <a:t>孟德斯鸠（法）</a:t>
            </a:r>
          </a:p>
          <a:p>
            <a:pPr>
              <a:lnSpc>
                <a:spcPct val="100000"/>
              </a:lnSpc>
            </a:pPr>
            <a:r>
              <a:rPr lang="zh-CN" altLang="en-US" sz="2400" spc="15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 pitchFamily="34" charset="0"/>
              </a:rPr>
              <a:t>伏尔泰（法）</a:t>
            </a:r>
          </a:p>
          <a:p>
            <a:pPr>
              <a:lnSpc>
                <a:spcPct val="100000"/>
              </a:lnSpc>
            </a:pPr>
            <a:r>
              <a:rPr lang="zh-CN" altLang="en-US" sz="2400" spc="15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 pitchFamily="34" charset="0"/>
              </a:rPr>
              <a:t>卢梭（法）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FF48E5C-3A1C-4C7A-86C7-6F426C0F5EFB}"/>
              </a:ext>
            </a:extLst>
          </p:cNvPr>
          <p:cNvGrpSpPr/>
          <p:nvPr/>
        </p:nvGrpSpPr>
        <p:grpSpPr>
          <a:xfrm>
            <a:off x="8779073" y="1372787"/>
            <a:ext cx="719192" cy="3402672"/>
            <a:chOff x="8779073" y="1372787"/>
            <a:chExt cx="719192" cy="3402672"/>
          </a:xfrm>
        </p:grpSpPr>
        <p:sp>
          <p:nvSpPr>
            <p:cNvPr id="32" name="任意多边形 23">
              <a:extLst>
                <a:ext uri="{FF2B5EF4-FFF2-40B4-BE49-F238E27FC236}">
                  <a16:creationId xmlns:a16="http://schemas.microsoft.com/office/drawing/2014/main" id="{E865D317-18E0-425D-B2FF-9D7E3A40529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 rot="4657719" flipV="1">
              <a:off x="7691295" y="2785356"/>
              <a:ext cx="2958939" cy="655001"/>
            </a:xfrm>
            <a:custGeom>
              <a:avLst/>
              <a:gdLst>
                <a:gd name="connsiteX0" fmla="*/ 0 w 7013359"/>
                <a:gd name="connsiteY0" fmla="*/ 1420427 h 1420427"/>
                <a:gd name="connsiteX1" fmla="*/ 1420427 w 7013359"/>
                <a:gd name="connsiteY1" fmla="*/ 790113 h 1420427"/>
                <a:gd name="connsiteX2" fmla="*/ 7013359 w 7013359"/>
                <a:gd name="connsiteY2" fmla="*/ 0 h 1420427"/>
                <a:gd name="connsiteX3" fmla="*/ 7013359 w 7013359"/>
                <a:gd name="connsiteY3" fmla="*/ 0 h 1420427"/>
                <a:gd name="connsiteX0-1" fmla="*/ 0 w 7013359"/>
                <a:gd name="connsiteY0-2" fmla="*/ 1420427 h 1420427"/>
                <a:gd name="connsiteX1-3" fmla="*/ 1313894 w 7013359"/>
                <a:gd name="connsiteY1-4" fmla="*/ 878889 h 1420427"/>
                <a:gd name="connsiteX2-5" fmla="*/ 7013359 w 7013359"/>
                <a:gd name="connsiteY2-6" fmla="*/ 0 h 1420427"/>
                <a:gd name="connsiteX3-7" fmla="*/ 7013359 w 7013359"/>
                <a:gd name="connsiteY3-8" fmla="*/ 0 h 1420427"/>
                <a:gd name="connsiteX0-9" fmla="*/ 0 w 7013359"/>
                <a:gd name="connsiteY0-10" fmla="*/ 1420427 h 1420427"/>
                <a:gd name="connsiteX1-11" fmla="*/ 1313894 w 7013359"/>
                <a:gd name="connsiteY1-12" fmla="*/ 878889 h 1420427"/>
                <a:gd name="connsiteX2-13" fmla="*/ 7013359 w 7013359"/>
                <a:gd name="connsiteY2-14" fmla="*/ 0 h 1420427"/>
                <a:gd name="connsiteX3-15" fmla="*/ 7013359 w 7013359"/>
                <a:gd name="connsiteY3-16" fmla="*/ 0 h 1420427"/>
                <a:gd name="connsiteX0-17" fmla="*/ 0 w 7013359"/>
                <a:gd name="connsiteY0-18" fmla="*/ 1420427 h 1420427"/>
                <a:gd name="connsiteX1-19" fmla="*/ 1313894 w 7013359"/>
                <a:gd name="connsiteY1-20" fmla="*/ 878889 h 1420427"/>
                <a:gd name="connsiteX2-21" fmla="*/ 2840854 w 7013359"/>
                <a:gd name="connsiteY2-22" fmla="*/ 701336 h 1420427"/>
                <a:gd name="connsiteX3-23" fmla="*/ 7013359 w 7013359"/>
                <a:gd name="connsiteY3-24" fmla="*/ 0 h 1420427"/>
                <a:gd name="connsiteX4" fmla="*/ 7013359 w 7013359"/>
                <a:gd name="connsiteY4" fmla="*/ 0 h 1420427"/>
                <a:gd name="connsiteX0-25" fmla="*/ 0 w 7013359"/>
                <a:gd name="connsiteY0-26" fmla="*/ 1420427 h 1420427"/>
                <a:gd name="connsiteX1-27" fmla="*/ 1313894 w 7013359"/>
                <a:gd name="connsiteY1-28" fmla="*/ 878889 h 1420427"/>
                <a:gd name="connsiteX2-29" fmla="*/ 2974019 w 7013359"/>
                <a:gd name="connsiteY2-30" fmla="*/ 1127464 h 1420427"/>
                <a:gd name="connsiteX3-31" fmla="*/ 7013359 w 7013359"/>
                <a:gd name="connsiteY3-32" fmla="*/ 0 h 1420427"/>
                <a:gd name="connsiteX4-33" fmla="*/ 7013359 w 7013359"/>
                <a:gd name="connsiteY4-34" fmla="*/ 0 h 1420427"/>
                <a:gd name="connsiteX0-35" fmla="*/ 0 w 7013359"/>
                <a:gd name="connsiteY0-36" fmla="*/ 1420427 h 1420427"/>
                <a:gd name="connsiteX1-37" fmla="*/ 1313894 w 7013359"/>
                <a:gd name="connsiteY1-38" fmla="*/ 878889 h 1420427"/>
                <a:gd name="connsiteX2-39" fmla="*/ 2974019 w 7013359"/>
                <a:gd name="connsiteY2-40" fmla="*/ 1127464 h 1420427"/>
                <a:gd name="connsiteX3-41" fmla="*/ 4429957 w 7013359"/>
                <a:gd name="connsiteY3-42" fmla="*/ 763480 h 1420427"/>
                <a:gd name="connsiteX4-43" fmla="*/ 7013359 w 7013359"/>
                <a:gd name="connsiteY4-44" fmla="*/ 0 h 1420427"/>
                <a:gd name="connsiteX5" fmla="*/ 7013359 w 7013359"/>
                <a:gd name="connsiteY5" fmla="*/ 0 h 1420427"/>
                <a:gd name="connsiteX0-45" fmla="*/ 0 w 7013359"/>
                <a:gd name="connsiteY0-46" fmla="*/ 1420427 h 1420427"/>
                <a:gd name="connsiteX1-47" fmla="*/ 1313894 w 7013359"/>
                <a:gd name="connsiteY1-48" fmla="*/ 878889 h 1420427"/>
                <a:gd name="connsiteX2-49" fmla="*/ 2974019 w 7013359"/>
                <a:gd name="connsiteY2-50" fmla="*/ 1127464 h 1420427"/>
                <a:gd name="connsiteX3-51" fmla="*/ 4279036 w 7013359"/>
                <a:gd name="connsiteY3-52" fmla="*/ 541538 h 1420427"/>
                <a:gd name="connsiteX4-53" fmla="*/ 7013359 w 7013359"/>
                <a:gd name="connsiteY4-54" fmla="*/ 0 h 1420427"/>
                <a:gd name="connsiteX5-55" fmla="*/ 7013359 w 7013359"/>
                <a:gd name="connsiteY5-56" fmla="*/ 0 h 1420427"/>
                <a:gd name="connsiteX0-57" fmla="*/ 0 w 7013359"/>
                <a:gd name="connsiteY0-58" fmla="*/ 1420427 h 1420427"/>
                <a:gd name="connsiteX1-59" fmla="*/ 1313894 w 7013359"/>
                <a:gd name="connsiteY1-60" fmla="*/ 878889 h 1420427"/>
                <a:gd name="connsiteX2-61" fmla="*/ 2974019 w 7013359"/>
                <a:gd name="connsiteY2-62" fmla="*/ 1127464 h 1420427"/>
                <a:gd name="connsiteX3-63" fmla="*/ 4243525 w 7013359"/>
                <a:gd name="connsiteY3-64" fmla="*/ 523783 h 1420427"/>
                <a:gd name="connsiteX4-65" fmla="*/ 7013359 w 7013359"/>
                <a:gd name="connsiteY4-66" fmla="*/ 0 h 1420427"/>
                <a:gd name="connsiteX5-67" fmla="*/ 7013359 w 7013359"/>
                <a:gd name="connsiteY5-68" fmla="*/ 0 h 1420427"/>
                <a:gd name="connsiteX0-69" fmla="*/ 0 w 7013359"/>
                <a:gd name="connsiteY0-70" fmla="*/ 1420427 h 1420427"/>
                <a:gd name="connsiteX1-71" fmla="*/ 1313894 w 7013359"/>
                <a:gd name="connsiteY1-72" fmla="*/ 878889 h 1420427"/>
                <a:gd name="connsiteX2-73" fmla="*/ 2974019 w 7013359"/>
                <a:gd name="connsiteY2-74" fmla="*/ 1127464 h 1420427"/>
                <a:gd name="connsiteX3-75" fmla="*/ 4243525 w 7013359"/>
                <a:gd name="connsiteY3-76" fmla="*/ 523783 h 1420427"/>
                <a:gd name="connsiteX4-77" fmla="*/ 5690586 w 7013359"/>
                <a:gd name="connsiteY4-78" fmla="*/ 221942 h 1420427"/>
                <a:gd name="connsiteX5-79" fmla="*/ 7013359 w 7013359"/>
                <a:gd name="connsiteY5-80" fmla="*/ 0 h 1420427"/>
                <a:gd name="connsiteX6" fmla="*/ 7013359 w 7013359"/>
                <a:gd name="connsiteY6" fmla="*/ 0 h 1420427"/>
                <a:gd name="connsiteX0-81" fmla="*/ 0 w 7013359"/>
                <a:gd name="connsiteY0-82" fmla="*/ 1420427 h 1420427"/>
                <a:gd name="connsiteX1-83" fmla="*/ 1313894 w 7013359"/>
                <a:gd name="connsiteY1-84" fmla="*/ 878889 h 1420427"/>
                <a:gd name="connsiteX2-85" fmla="*/ 2974019 w 7013359"/>
                <a:gd name="connsiteY2-86" fmla="*/ 1127464 h 1420427"/>
                <a:gd name="connsiteX3-87" fmla="*/ 4243525 w 7013359"/>
                <a:gd name="connsiteY3-88" fmla="*/ 523783 h 1420427"/>
                <a:gd name="connsiteX4-89" fmla="*/ 5734974 w 7013359"/>
                <a:gd name="connsiteY4-90" fmla="*/ 346229 h 1420427"/>
                <a:gd name="connsiteX5-91" fmla="*/ 7013359 w 7013359"/>
                <a:gd name="connsiteY5-92" fmla="*/ 0 h 1420427"/>
                <a:gd name="connsiteX6-93" fmla="*/ 7013359 w 7013359"/>
                <a:gd name="connsiteY6-94" fmla="*/ 0 h 1420427"/>
                <a:gd name="connsiteX0-95" fmla="*/ 0 w 7013359"/>
                <a:gd name="connsiteY0-96" fmla="*/ 1420427 h 1420427"/>
                <a:gd name="connsiteX1-97" fmla="*/ 1313894 w 7013359"/>
                <a:gd name="connsiteY1-98" fmla="*/ 878889 h 1420427"/>
                <a:gd name="connsiteX2-99" fmla="*/ 2974019 w 7013359"/>
                <a:gd name="connsiteY2-100" fmla="*/ 1127464 h 1420427"/>
                <a:gd name="connsiteX3-101" fmla="*/ 4243525 w 7013359"/>
                <a:gd name="connsiteY3-102" fmla="*/ 523783 h 1420427"/>
                <a:gd name="connsiteX4-103" fmla="*/ 5734974 w 7013359"/>
                <a:gd name="connsiteY4-104" fmla="*/ 346229 h 1420427"/>
                <a:gd name="connsiteX5-105" fmla="*/ 7013359 w 7013359"/>
                <a:gd name="connsiteY5-106" fmla="*/ 0 h 1420427"/>
                <a:gd name="connsiteX6-107" fmla="*/ 7013359 w 7013359"/>
                <a:gd name="connsiteY6-108" fmla="*/ 0 h 1420427"/>
                <a:gd name="connsiteX0-109" fmla="*/ 0 w 7013359"/>
                <a:gd name="connsiteY0-110" fmla="*/ 1420427 h 1420427"/>
                <a:gd name="connsiteX1-111" fmla="*/ 1340527 w 7013359"/>
                <a:gd name="connsiteY1-112" fmla="*/ 887766 h 1420427"/>
                <a:gd name="connsiteX2-113" fmla="*/ 2974019 w 7013359"/>
                <a:gd name="connsiteY2-114" fmla="*/ 1127464 h 1420427"/>
                <a:gd name="connsiteX3-115" fmla="*/ 4243525 w 7013359"/>
                <a:gd name="connsiteY3-116" fmla="*/ 523783 h 1420427"/>
                <a:gd name="connsiteX4-117" fmla="*/ 5734974 w 7013359"/>
                <a:gd name="connsiteY4-118" fmla="*/ 346229 h 1420427"/>
                <a:gd name="connsiteX5-119" fmla="*/ 7013359 w 7013359"/>
                <a:gd name="connsiteY5-120" fmla="*/ 0 h 1420427"/>
                <a:gd name="connsiteX6-121" fmla="*/ 7013359 w 7013359"/>
                <a:gd name="connsiteY6-122" fmla="*/ 0 h 1420427"/>
                <a:gd name="connsiteX0-123" fmla="*/ 0 w 7013359"/>
                <a:gd name="connsiteY0-124" fmla="*/ 1420427 h 1420427"/>
                <a:gd name="connsiteX1-125" fmla="*/ 1340527 w 7013359"/>
                <a:gd name="connsiteY1-126" fmla="*/ 887766 h 1420427"/>
                <a:gd name="connsiteX2-127" fmla="*/ 2807332 w 7013359"/>
                <a:gd name="connsiteY2-128" fmla="*/ 1132227 h 1420427"/>
                <a:gd name="connsiteX3-129" fmla="*/ 4243525 w 7013359"/>
                <a:gd name="connsiteY3-130" fmla="*/ 523783 h 1420427"/>
                <a:gd name="connsiteX4-131" fmla="*/ 5734974 w 7013359"/>
                <a:gd name="connsiteY4-132" fmla="*/ 346229 h 1420427"/>
                <a:gd name="connsiteX5-133" fmla="*/ 7013359 w 7013359"/>
                <a:gd name="connsiteY5-134" fmla="*/ 0 h 1420427"/>
                <a:gd name="connsiteX6-135" fmla="*/ 7013359 w 7013359"/>
                <a:gd name="connsiteY6-136" fmla="*/ 0 h 1420427"/>
                <a:gd name="connsiteX0-137" fmla="*/ 0 w 7013359"/>
                <a:gd name="connsiteY0-138" fmla="*/ 1420427 h 1420427"/>
                <a:gd name="connsiteX1-139" fmla="*/ 1340527 w 7013359"/>
                <a:gd name="connsiteY1-140" fmla="*/ 887766 h 1420427"/>
                <a:gd name="connsiteX2-141" fmla="*/ 2807332 w 7013359"/>
                <a:gd name="connsiteY2-142" fmla="*/ 1132227 h 1420427"/>
                <a:gd name="connsiteX3-143" fmla="*/ 4281625 w 7013359"/>
                <a:gd name="connsiteY3-144" fmla="*/ 533308 h 1420427"/>
                <a:gd name="connsiteX4-145" fmla="*/ 5734974 w 7013359"/>
                <a:gd name="connsiteY4-146" fmla="*/ 346229 h 1420427"/>
                <a:gd name="connsiteX5-147" fmla="*/ 7013359 w 7013359"/>
                <a:gd name="connsiteY5-148" fmla="*/ 0 h 1420427"/>
                <a:gd name="connsiteX6-149" fmla="*/ 7013359 w 7013359"/>
                <a:gd name="connsiteY6-150" fmla="*/ 0 h 1420427"/>
                <a:gd name="connsiteX0-151" fmla="*/ 0 w 7013359"/>
                <a:gd name="connsiteY0-152" fmla="*/ 1420427 h 1420427"/>
                <a:gd name="connsiteX1-153" fmla="*/ 1340527 w 7013359"/>
                <a:gd name="connsiteY1-154" fmla="*/ 887766 h 1420427"/>
                <a:gd name="connsiteX2-155" fmla="*/ 2807332 w 7013359"/>
                <a:gd name="connsiteY2-156" fmla="*/ 1132227 h 1420427"/>
                <a:gd name="connsiteX3-157" fmla="*/ 4281625 w 7013359"/>
                <a:gd name="connsiteY3-158" fmla="*/ 533308 h 1420427"/>
                <a:gd name="connsiteX4-159" fmla="*/ 5734974 w 7013359"/>
                <a:gd name="connsiteY4-160" fmla="*/ 346229 h 1420427"/>
                <a:gd name="connsiteX5-161" fmla="*/ 7013359 w 7013359"/>
                <a:gd name="connsiteY5-162" fmla="*/ 0 h 1420427"/>
                <a:gd name="connsiteX6-163" fmla="*/ 7013359 w 7013359"/>
                <a:gd name="connsiteY6-164" fmla="*/ 0 h 1420427"/>
                <a:gd name="connsiteX0-165" fmla="*/ 0 w 7013359"/>
                <a:gd name="connsiteY0-166" fmla="*/ 1420427 h 1420427"/>
                <a:gd name="connsiteX1-167" fmla="*/ 1340527 w 7013359"/>
                <a:gd name="connsiteY1-168" fmla="*/ 887766 h 1420427"/>
                <a:gd name="connsiteX2-169" fmla="*/ 2807332 w 7013359"/>
                <a:gd name="connsiteY2-170" fmla="*/ 1132227 h 1420427"/>
                <a:gd name="connsiteX3-171" fmla="*/ 4262575 w 7013359"/>
                <a:gd name="connsiteY3-172" fmla="*/ 538070 h 1420427"/>
                <a:gd name="connsiteX4-173" fmla="*/ 5734974 w 7013359"/>
                <a:gd name="connsiteY4-174" fmla="*/ 346229 h 1420427"/>
                <a:gd name="connsiteX5-175" fmla="*/ 7013359 w 7013359"/>
                <a:gd name="connsiteY5-176" fmla="*/ 0 h 1420427"/>
                <a:gd name="connsiteX6-177" fmla="*/ 7013359 w 7013359"/>
                <a:gd name="connsiteY6-178" fmla="*/ 0 h 1420427"/>
                <a:gd name="connsiteX0-179" fmla="*/ 0 w 7013359"/>
                <a:gd name="connsiteY0-180" fmla="*/ 1420427 h 1420427"/>
                <a:gd name="connsiteX1-181" fmla="*/ 1340527 w 7013359"/>
                <a:gd name="connsiteY1-182" fmla="*/ 887766 h 1420427"/>
                <a:gd name="connsiteX2-183" fmla="*/ 2807332 w 7013359"/>
                <a:gd name="connsiteY2-184" fmla="*/ 1132227 h 1420427"/>
                <a:gd name="connsiteX3-185" fmla="*/ 4276863 w 7013359"/>
                <a:gd name="connsiteY3-186" fmla="*/ 530927 h 1420427"/>
                <a:gd name="connsiteX4-187" fmla="*/ 5734974 w 7013359"/>
                <a:gd name="connsiteY4-188" fmla="*/ 346229 h 1420427"/>
                <a:gd name="connsiteX5-189" fmla="*/ 7013359 w 7013359"/>
                <a:gd name="connsiteY5-190" fmla="*/ 0 h 1420427"/>
                <a:gd name="connsiteX6-191" fmla="*/ 7013359 w 7013359"/>
                <a:gd name="connsiteY6-192" fmla="*/ 0 h 1420427"/>
                <a:gd name="connsiteX0-193" fmla="*/ 0 w 7013359"/>
                <a:gd name="connsiteY0-194" fmla="*/ 1420427 h 1420427"/>
                <a:gd name="connsiteX1-195" fmla="*/ 1340527 w 7013359"/>
                <a:gd name="connsiteY1-196" fmla="*/ 887766 h 1420427"/>
                <a:gd name="connsiteX2-197" fmla="*/ 2807332 w 7013359"/>
                <a:gd name="connsiteY2-198" fmla="*/ 1132227 h 1420427"/>
                <a:gd name="connsiteX3-199" fmla="*/ 4276863 w 7013359"/>
                <a:gd name="connsiteY3-200" fmla="*/ 530927 h 1420427"/>
                <a:gd name="connsiteX4-201" fmla="*/ 5734974 w 7013359"/>
                <a:gd name="connsiteY4-202" fmla="*/ 346229 h 1420427"/>
                <a:gd name="connsiteX5-203" fmla="*/ 7013359 w 7013359"/>
                <a:gd name="connsiteY5-204" fmla="*/ 0 h 1420427"/>
                <a:gd name="connsiteX6-205" fmla="*/ 7013359 w 7013359"/>
                <a:gd name="connsiteY6-206" fmla="*/ 0 h 1420427"/>
                <a:gd name="connsiteX0-207" fmla="*/ 0 w 7013359"/>
                <a:gd name="connsiteY0-208" fmla="*/ 1420427 h 1420427"/>
                <a:gd name="connsiteX1-209" fmla="*/ 1340527 w 7013359"/>
                <a:gd name="connsiteY1-210" fmla="*/ 887766 h 1420427"/>
                <a:gd name="connsiteX2-211" fmla="*/ 2807332 w 7013359"/>
                <a:gd name="connsiteY2-212" fmla="*/ 1132227 h 1420427"/>
                <a:gd name="connsiteX3-213" fmla="*/ 4276863 w 7013359"/>
                <a:gd name="connsiteY3-214" fmla="*/ 530927 h 1420427"/>
                <a:gd name="connsiteX4-215" fmla="*/ 5734974 w 7013359"/>
                <a:gd name="connsiteY4-216" fmla="*/ 346229 h 1420427"/>
                <a:gd name="connsiteX5-217" fmla="*/ 7013359 w 7013359"/>
                <a:gd name="connsiteY5-218" fmla="*/ 0 h 1420427"/>
                <a:gd name="connsiteX6-219" fmla="*/ 7013359 w 7013359"/>
                <a:gd name="connsiteY6-220" fmla="*/ 0 h 1420427"/>
                <a:gd name="connsiteX0-221" fmla="*/ 0 w 7013359"/>
                <a:gd name="connsiteY0-222" fmla="*/ 1420427 h 1420427"/>
                <a:gd name="connsiteX1-223" fmla="*/ 1340527 w 7013359"/>
                <a:gd name="connsiteY1-224" fmla="*/ 887766 h 1420427"/>
                <a:gd name="connsiteX2-225" fmla="*/ 2807332 w 7013359"/>
                <a:gd name="connsiteY2-226" fmla="*/ 1132227 h 1420427"/>
                <a:gd name="connsiteX3-227" fmla="*/ 4276863 w 7013359"/>
                <a:gd name="connsiteY3-228" fmla="*/ 530927 h 1420427"/>
                <a:gd name="connsiteX4-229" fmla="*/ 5734974 w 7013359"/>
                <a:gd name="connsiteY4-230" fmla="*/ 346229 h 1420427"/>
                <a:gd name="connsiteX5-231" fmla="*/ 7013359 w 7013359"/>
                <a:gd name="connsiteY5-232" fmla="*/ 0 h 1420427"/>
                <a:gd name="connsiteX6-233" fmla="*/ 7013359 w 7013359"/>
                <a:gd name="connsiteY6-234" fmla="*/ 0 h 1420427"/>
                <a:gd name="connsiteX0-235" fmla="*/ 0 w 7013359"/>
                <a:gd name="connsiteY0-236" fmla="*/ 1420427 h 1420427"/>
                <a:gd name="connsiteX1-237" fmla="*/ 1340527 w 7013359"/>
                <a:gd name="connsiteY1-238" fmla="*/ 887766 h 1420427"/>
                <a:gd name="connsiteX2-239" fmla="*/ 2807332 w 7013359"/>
                <a:gd name="connsiteY2-240" fmla="*/ 1132227 h 1420427"/>
                <a:gd name="connsiteX3-241" fmla="*/ 4276863 w 7013359"/>
                <a:gd name="connsiteY3-242" fmla="*/ 530927 h 1420427"/>
                <a:gd name="connsiteX4-243" fmla="*/ 5734974 w 7013359"/>
                <a:gd name="connsiteY4-244" fmla="*/ 346229 h 1420427"/>
                <a:gd name="connsiteX5-245" fmla="*/ 7013359 w 7013359"/>
                <a:gd name="connsiteY5-246" fmla="*/ 0 h 1420427"/>
                <a:gd name="connsiteX6-247" fmla="*/ 7013359 w 7013359"/>
                <a:gd name="connsiteY6-248" fmla="*/ 0 h 1420427"/>
                <a:gd name="connsiteX0-249" fmla="*/ 0 w 7013359"/>
                <a:gd name="connsiteY0-250" fmla="*/ 1420427 h 1420427"/>
                <a:gd name="connsiteX1-251" fmla="*/ 1340527 w 7013359"/>
                <a:gd name="connsiteY1-252" fmla="*/ 887766 h 1420427"/>
                <a:gd name="connsiteX2-253" fmla="*/ 2807332 w 7013359"/>
                <a:gd name="connsiteY2-254" fmla="*/ 1132227 h 1420427"/>
                <a:gd name="connsiteX3-255" fmla="*/ 4276863 w 7013359"/>
                <a:gd name="connsiteY3-256" fmla="*/ 530927 h 1420427"/>
                <a:gd name="connsiteX4-257" fmla="*/ 5734974 w 7013359"/>
                <a:gd name="connsiteY4-258" fmla="*/ 346229 h 1420427"/>
                <a:gd name="connsiteX5-259" fmla="*/ 7013359 w 7013359"/>
                <a:gd name="connsiteY5-260" fmla="*/ 0 h 1420427"/>
                <a:gd name="connsiteX6-261" fmla="*/ 7013359 w 7013359"/>
                <a:gd name="connsiteY6-262" fmla="*/ 0 h 1420427"/>
                <a:gd name="connsiteX0-263" fmla="*/ 0 w 7013359"/>
                <a:gd name="connsiteY0-264" fmla="*/ 1420427 h 1420427"/>
                <a:gd name="connsiteX1-265" fmla="*/ 1340527 w 7013359"/>
                <a:gd name="connsiteY1-266" fmla="*/ 887766 h 1420427"/>
                <a:gd name="connsiteX2-267" fmla="*/ 2807332 w 7013359"/>
                <a:gd name="connsiteY2-268" fmla="*/ 1132227 h 1420427"/>
                <a:gd name="connsiteX3-269" fmla="*/ 4276863 w 7013359"/>
                <a:gd name="connsiteY3-270" fmla="*/ 530927 h 1420427"/>
                <a:gd name="connsiteX4-271" fmla="*/ 5734974 w 7013359"/>
                <a:gd name="connsiteY4-272" fmla="*/ 346229 h 1420427"/>
                <a:gd name="connsiteX5-273" fmla="*/ 7013359 w 7013359"/>
                <a:gd name="connsiteY5-274" fmla="*/ 0 h 1420427"/>
                <a:gd name="connsiteX6-275" fmla="*/ 7013359 w 7013359"/>
                <a:gd name="connsiteY6-276" fmla="*/ 0 h 1420427"/>
                <a:gd name="connsiteX0-277" fmla="*/ 0 w 7013359"/>
                <a:gd name="connsiteY0-278" fmla="*/ 1420427 h 1420427"/>
                <a:gd name="connsiteX1-279" fmla="*/ 1340527 w 7013359"/>
                <a:gd name="connsiteY1-280" fmla="*/ 887766 h 1420427"/>
                <a:gd name="connsiteX2-281" fmla="*/ 2807332 w 7013359"/>
                <a:gd name="connsiteY2-282" fmla="*/ 1132227 h 1420427"/>
                <a:gd name="connsiteX3-283" fmla="*/ 4276863 w 7013359"/>
                <a:gd name="connsiteY3-284" fmla="*/ 530927 h 1420427"/>
                <a:gd name="connsiteX4-285" fmla="*/ 5734974 w 7013359"/>
                <a:gd name="connsiteY4-286" fmla="*/ 585926 h 1420427"/>
                <a:gd name="connsiteX5-287" fmla="*/ 7013359 w 7013359"/>
                <a:gd name="connsiteY5-288" fmla="*/ 0 h 1420427"/>
                <a:gd name="connsiteX6-289" fmla="*/ 7013359 w 7013359"/>
                <a:gd name="connsiteY6-290" fmla="*/ 0 h 1420427"/>
                <a:gd name="connsiteX0-291" fmla="*/ 0 w 7013359"/>
                <a:gd name="connsiteY0-292" fmla="*/ 1420427 h 1420427"/>
                <a:gd name="connsiteX1-293" fmla="*/ 1340527 w 7013359"/>
                <a:gd name="connsiteY1-294" fmla="*/ 887766 h 1420427"/>
                <a:gd name="connsiteX2-295" fmla="*/ 2807332 w 7013359"/>
                <a:gd name="connsiteY2-296" fmla="*/ 1132227 h 1420427"/>
                <a:gd name="connsiteX3-297" fmla="*/ 4276863 w 7013359"/>
                <a:gd name="connsiteY3-298" fmla="*/ 530927 h 1420427"/>
                <a:gd name="connsiteX4-299" fmla="*/ 5734974 w 7013359"/>
                <a:gd name="connsiteY4-300" fmla="*/ 585926 h 1420427"/>
                <a:gd name="connsiteX5-301" fmla="*/ 7013359 w 7013359"/>
                <a:gd name="connsiteY5-302" fmla="*/ 0 h 1420427"/>
                <a:gd name="connsiteX6-303" fmla="*/ 7013359 w 7013359"/>
                <a:gd name="connsiteY6-304" fmla="*/ 0 h 1420427"/>
                <a:gd name="connsiteX0-305" fmla="*/ 0 w 7013359"/>
                <a:gd name="connsiteY0-306" fmla="*/ 1420427 h 1420427"/>
                <a:gd name="connsiteX1-307" fmla="*/ 1340527 w 7013359"/>
                <a:gd name="connsiteY1-308" fmla="*/ 887766 h 1420427"/>
                <a:gd name="connsiteX2-309" fmla="*/ 2807332 w 7013359"/>
                <a:gd name="connsiteY2-310" fmla="*/ 1132227 h 1420427"/>
                <a:gd name="connsiteX3-311" fmla="*/ 4276863 w 7013359"/>
                <a:gd name="connsiteY3-312" fmla="*/ 530927 h 1420427"/>
                <a:gd name="connsiteX4-313" fmla="*/ 5734974 w 7013359"/>
                <a:gd name="connsiteY4-314" fmla="*/ 585926 h 1420427"/>
                <a:gd name="connsiteX5-315" fmla="*/ 7013359 w 7013359"/>
                <a:gd name="connsiteY5-316" fmla="*/ 0 h 1420427"/>
                <a:gd name="connsiteX6-317" fmla="*/ 7013359 w 7013359"/>
                <a:gd name="connsiteY6-318" fmla="*/ 0 h 1420427"/>
                <a:gd name="connsiteX0-319" fmla="*/ 0 w 7013359"/>
                <a:gd name="connsiteY0-320" fmla="*/ 1420427 h 1420427"/>
                <a:gd name="connsiteX1-321" fmla="*/ 1340527 w 7013359"/>
                <a:gd name="connsiteY1-322" fmla="*/ 887766 h 1420427"/>
                <a:gd name="connsiteX2-323" fmla="*/ 2807332 w 7013359"/>
                <a:gd name="connsiteY2-324" fmla="*/ 1132227 h 1420427"/>
                <a:gd name="connsiteX3-325" fmla="*/ 4276863 w 7013359"/>
                <a:gd name="connsiteY3-326" fmla="*/ 530927 h 1420427"/>
                <a:gd name="connsiteX4-327" fmla="*/ 5734974 w 7013359"/>
                <a:gd name="connsiteY4-328" fmla="*/ 585926 h 1420427"/>
                <a:gd name="connsiteX5-329" fmla="*/ 7013359 w 7013359"/>
                <a:gd name="connsiteY5-330" fmla="*/ 0 h 1420427"/>
                <a:gd name="connsiteX6-331" fmla="*/ 7013359 w 7013359"/>
                <a:gd name="connsiteY6-332" fmla="*/ 0 h 1420427"/>
                <a:gd name="connsiteX0-333" fmla="*/ 0 w 7013359"/>
                <a:gd name="connsiteY0-334" fmla="*/ 1420427 h 1420427"/>
                <a:gd name="connsiteX1-335" fmla="*/ 1340527 w 7013359"/>
                <a:gd name="connsiteY1-336" fmla="*/ 887766 h 1420427"/>
                <a:gd name="connsiteX2-337" fmla="*/ 2807332 w 7013359"/>
                <a:gd name="connsiteY2-338" fmla="*/ 1132227 h 1420427"/>
                <a:gd name="connsiteX3-339" fmla="*/ 4276863 w 7013359"/>
                <a:gd name="connsiteY3-340" fmla="*/ 530927 h 1420427"/>
                <a:gd name="connsiteX4-341" fmla="*/ 5734974 w 7013359"/>
                <a:gd name="connsiteY4-342" fmla="*/ 585926 h 1420427"/>
                <a:gd name="connsiteX5-343" fmla="*/ 7013359 w 7013359"/>
                <a:gd name="connsiteY5-344" fmla="*/ 0 h 1420427"/>
                <a:gd name="connsiteX6-345" fmla="*/ 7013359 w 7013359"/>
                <a:gd name="connsiteY6-346" fmla="*/ 0 h 1420427"/>
                <a:gd name="connsiteX0-347" fmla="*/ 0 w 7013359"/>
                <a:gd name="connsiteY0-348" fmla="*/ 1420427 h 1420427"/>
                <a:gd name="connsiteX1-349" fmla="*/ 1340527 w 7013359"/>
                <a:gd name="connsiteY1-350" fmla="*/ 887766 h 1420427"/>
                <a:gd name="connsiteX2-351" fmla="*/ 2807332 w 7013359"/>
                <a:gd name="connsiteY2-352" fmla="*/ 1132227 h 1420427"/>
                <a:gd name="connsiteX3-353" fmla="*/ 4276863 w 7013359"/>
                <a:gd name="connsiteY3-354" fmla="*/ 530927 h 1420427"/>
                <a:gd name="connsiteX4-355" fmla="*/ 5734974 w 7013359"/>
                <a:gd name="connsiteY4-356" fmla="*/ 585926 h 1420427"/>
                <a:gd name="connsiteX5-357" fmla="*/ 7013359 w 7013359"/>
                <a:gd name="connsiteY5-358" fmla="*/ 0 h 1420427"/>
                <a:gd name="connsiteX6-359" fmla="*/ 7013359 w 7013359"/>
                <a:gd name="connsiteY6-360" fmla="*/ 0 h 1420427"/>
                <a:gd name="connsiteX0-361" fmla="*/ 0 w 7013359"/>
                <a:gd name="connsiteY0-362" fmla="*/ 1420427 h 1420427"/>
                <a:gd name="connsiteX1-363" fmla="*/ 1340527 w 7013359"/>
                <a:gd name="connsiteY1-364" fmla="*/ 887766 h 1420427"/>
                <a:gd name="connsiteX2-365" fmla="*/ 2807332 w 7013359"/>
                <a:gd name="connsiteY2-366" fmla="*/ 1132227 h 1420427"/>
                <a:gd name="connsiteX3-367" fmla="*/ 4276863 w 7013359"/>
                <a:gd name="connsiteY3-368" fmla="*/ 530927 h 1420427"/>
                <a:gd name="connsiteX4-369" fmla="*/ 5734974 w 7013359"/>
                <a:gd name="connsiteY4-370" fmla="*/ 585926 h 1420427"/>
                <a:gd name="connsiteX5-371" fmla="*/ 7013359 w 7013359"/>
                <a:gd name="connsiteY5-372" fmla="*/ 0 h 1420427"/>
                <a:gd name="connsiteX6-373" fmla="*/ 7013359 w 7013359"/>
                <a:gd name="connsiteY6-374" fmla="*/ 0 h 1420427"/>
                <a:gd name="connsiteX0-375" fmla="*/ 0 w 7013359"/>
                <a:gd name="connsiteY0-376" fmla="*/ 1420427 h 1420427"/>
                <a:gd name="connsiteX1-377" fmla="*/ 1340527 w 7013359"/>
                <a:gd name="connsiteY1-378" fmla="*/ 887766 h 1420427"/>
                <a:gd name="connsiteX2-379" fmla="*/ 2807332 w 7013359"/>
                <a:gd name="connsiteY2-380" fmla="*/ 1132227 h 1420427"/>
                <a:gd name="connsiteX3-381" fmla="*/ 4276863 w 7013359"/>
                <a:gd name="connsiteY3-382" fmla="*/ 530927 h 1420427"/>
                <a:gd name="connsiteX4-383" fmla="*/ 5734974 w 7013359"/>
                <a:gd name="connsiteY4-384" fmla="*/ 585926 h 1420427"/>
                <a:gd name="connsiteX5-385" fmla="*/ 7013359 w 7013359"/>
                <a:gd name="connsiteY5-386" fmla="*/ 0 h 1420427"/>
                <a:gd name="connsiteX0-387" fmla="*/ 0 w 5734974"/>
                <a:gd name="connsiteY0-388" fmla="*/ 903680 h 903680"/>
                <a:gd name="connsiteX1-389" fmla="*/ 1340527 w 5734974"/>
                <a:gd name="connsiteY1-390" fmla="*/ 371019 h 903680"/>
                <a:gd name="connsiteX2-391" fmla="*/ 2807332 w 5734974"/>
                <a:gd name="connsiteY2-392" fmla="*/ 615480 h 903680"/>
                <a:gd name="connsiteX3-393" fmla="*/ 4276863 w 5734974"/>
                <a:gd name="connsiteY3-394" fmla="*/ 14180 h 903680"/>
                <a:gd name="connsiteX4-395" fmla="*/ 5734974 w 5734974"/>
                <a:gd name="connsiteY4-396" fmla="*/ 69179 h 903680"/>
                <a:gd name="connsiteX0-397" fmla="*/ 0 w 5734974"/>
                <a:gd name="connsiteY0-398" fmla="*/ 1129776 h 1129776"/>
                <a:gd name="connsiteX1-399" fmla="*/ 1340527 w 5734974"/>
                <a:gd name="connsiteY1-400" fmla="*/ 597115 h 1129776"/>
                <a:gd name="connsiteX2-401" fmla="*/ 2807332 w 5734974"/>
                <a:gd name="connsiteY2-402" fmla="*/ 841576 h 1129776"/>
                <a:gd name="connsiteX3-403" fmla="*/ 4276863 w 5734974"/>
                <a:gd name="connsiteY3-404" fmla="*/ 240276 h 1129776"/>
                <a:gd name="connsiteX4-405" fmla="*/ 5734974 w 5734974"/>
                <a:gd name="connsiteY4-406" fmla="*/ 0 h 1129776"/>
                <a:gd name="connsiteX0-407" fmla="*/ 0 w 5734974"/>
                <a:gd name="connsiteY0-408" fmla="*/ 1131360 h 1131360"/>
                <a:gd name="connsiteX1-409" fmla="*/ 1340527 w 5734974"/>
                <a:gd name="connsiteY1-410" fmla="*/ 598699 h 1131360"/>
                <a:gd name="connsiteX2-411" fmla="*/ 2807332 w 5734974"/>
                <a:gd name="connsiteY2-412" fmla="*/ 843160 h 1131360"/>
                <a:gd name="connsiteX3-413" fmla="*/ 4276863 w 5734974"/>
                <a:gd name="connsiteY3-414" fmla="*/ 241860 h 1131360"/>
                <a:gd name="connsiteX4-415" fmla="*/ 5734974 w 5734974"/>
                <a:gd name="connsiteY4-416" fmla="*/ 1584 h 1131360"/>
                <a:gd name="connsiteX0-417" fmla="*/ 0 w 5734974"/>
                <a:gd name="connsiteY0-418" fmla="*/ 1131360 h 1131360"/>
                <a:gd name="connsiteX1-419" fmla="*/ 1835827 w 5734974"/>
                <a:gd name="connsiteY1-420" fmla="*/ 598699 h 1131360"/>
                <a:gd name="connsiteX2-421" fmla="*/ 2807332 w 5734974"/>
                <a:gd name="connsiteY2-422" fmla="*/ 843160 h 1131360"/>
                <a:gd name="connsiteX3-423" fmla="*/ 4276863 w 5734974"/>
                <a:gd name="connsiteY3-424" fmla="*/ 241860 h 1131360"/>
                <a:gd name="connsiteX4-425" fmla="*/ 5734974 w 5734974"/>
                <a:gd name="connsiteY4-426" fmla="*/ 1584 h 1131360"/>
                <a:gd name="connsiteX0-427" fmla="*/ 0 w 5734974"/>
                <a:gd name="connsiteY0-428" fmla="*/ 1131360 h 1131360"/>
                <a:gd name="connsiteX1-429" fmla="*/ 1835827 w 5734974"/>
                <a:gd name="connsiteY1-430" fmla="*/ 598699 h 1131360"/>
                <a:gd name="connsiteX2-431" fmla="*/ 3759832 w 5734974"/>
                <a:gd name="connsiteY2-432" fmla="*/ 843160 h 1131360"/>
                <a:gd name="connsiteX3-433" fmla="*/ 4276863 w 5734974"/>
                <a:gd name="connsiteY3-434" fmla="*/ 241860 h 1131360"/>
                <a:gd name="connsiteX4-435" fmla="*/ 5734974 w 5734974"/>
                <a:gd name="connsiteY4-436" fmla="*/ 1584 h 1131360"/>
                <a:gd name="connsiteX0-437" fmla="*/ 0 w 5734974"/>
                <a:gd name="connsiteY0-438" fmla="*/ 1129776 h 1129776"/>
                <a:gd name="connsiteX1-439" fmla="*/ 1835827 w 5734974"/>
                <a:gd name="connsiteY1-440" fmla="*/ 597115 h 1129776"/>
                <a:gd name="connsiteX2-441" fmla="*/ 3759832 w 5734974"/>
                <a:gd name="connsiteY2-442" fmla="*/ 841576 h 1129776"/>
                <a:gd name="connsiteX3-443" fmla="*/ 5734974 w 5734974"/>
                <a:gd name="connsiteY3-444" fmla="*/ 0 h 1129776"/>
                <a:gd name="connsiteX0-445" fmla="*/ 0 w 5734974"/>
                <a:gd name="connsiteY0-446" fmla="*/ 1129776 h 1129776"/>
                <a:gd name="connsiteX1-447" fmla="*/ 1821540 w 5734974"/>
                <a:gd name="connsiteY1-448" fmla="*/ 592352 h 1129776"/>
                <a:gd name="connsiteX2-449" fmla="*/ 3759832 w 5734974"/>
                <a:gd name="connsiteY2-450" fmla="*/ 841576 h 1129776"/>
                <a:gd name="connsiteX3-451" fmla="*/ 5734974 w 5734974"/>
                <a:gd name="connsiteY3-452" fmla="*/ 0 h 1129776"/>
                <a:gd name="connsiteX0-453" fmla="*/ 0 w 5734974"/>
                <a:gd name="connsiteY0-454" fmla="*/ 1129776 h 1129776"/>
                <a:gd name="connsiteX1-455" fmla="*/ 1821540 w 5734974"/>
                <a:gd name="connsiteY1-456" fmla="*/ 592352 h 1129776"/>
                <a:gd name="connsiteX2-457" fmla="*/ 3783644 w 5734974"/>
                <a:gd name="connsiteY2-458" fmla="*/ 846338 h 1129776"/>
                <a:gd name="connsiteX3-459" fmla="*/ 5734974 w 5734974"/>
                <a:gd name="connsiteY3-460" fmla="*/ 0 h 1129776"/>
                <a:gd name="connsiteX0-461" fmla="*/ 0 w 5734974"/>
                <a:gd name="connsiteY0-462" fmla="*/ 1129776 h 1129776"/>
                <a:gd name="connsiteX1-463" fmla="*/ 1821540 w 5734974"/>
                <a:gd name="connsiteY1-464" fmla="*/ 592352 h 1129776"/>
                <a:gd name="connsiteX2-465" fmla="*/ 3783644 w 5734974"/>
                <a:gd name="connsiteY2-466" fmla="*/ 846338 h 1129776"/>
                <a:gd name="connsiteX3-467" fmla="*/ 5734974 w 5734974"/>
                <a:gd name="connsiteY3-468" fmla="*/ 0 h 1129776"/>
                <a:gd name="connsiteX0-469" fmla="*/ 0 w 5734974"/>
                <a:gd name="connsiteY0-470" fmla="*/ 1129776 h 1129776"/>
                <a:gd name="connsiteX1-471" fmla="*/ 1821540 w 5734974"/>
                <a:gd name="connsiteY1-472" fmla="*/ 592352 h 1129776"/>
                <a:gd name="connsiteX2-473" fmla="*/ 3783644 w 5734974"/>
                <a:gd name="connsiteY2-474" fmla="*/ 846338 h 1129776"/>
                <a:gd name="connsiteX3-475" fmla="*/ 5734974 w 5734974"/>
                <a:gd name="connsiteY3-476" fmla="*/ 0 h 1129776"/>
                <a:gd name="connsiteX0-477" fmla="*/ 0 w 5734974"/>
                <a:gd name="connsiteY0-478" fmla="*/ 1129776 h 1129776"/>
                <a:gd name="connsiteX1-479" fmla="*/ 1821540 w 5734974"/>
                <a:gd name="connsiteY1-480" fmla="*/ 592352 h 1129776"/>
                <a:gd name="connsiteX2-481" fmla="*/ 3783644 w 5734974"/>
                <a:gd name="connsiteY2-482" fmla="*/ 846338 h 1129776"/>
                <a:gd name="connsiteX3-483" fmla="*/ 5734974 w 5734974"/>
                <a:gd name="connsiteY3-484" fmla="*/ 0 h 1129776"/>
                <a:gd name="connsiteX0-485" fmla="*/ 0 w 5734974"/>
                <a:gd name="connsiteY0-486" fmla="*/ 1129776 h 1129776"/>
                <a:gd name="connsiteX1-487" fmla="*/ 2799440 w 5734974"/>
                <a:gd name="connsiteY1-488" fmla="*/ 605052 h 1129776"/>
                <a:gd name="connsiteX2-489" fmla="*/ 3783644 w 5734974"/>
                <a:gd name="connsiteY2-490" fmla="*/ 846338 h 1129776"/>
                <a:gd name="connsiteX3-491" fmla="*/ 5734974 w 5734974"/>
                <a:gd name="connsiteY3-492" fmla="*/ 0 h 1129776"/>
                <a:gd name="connsiteX0-493" fmla="*/ 0 w 5734974"/>
                <a:gd name="connsiteY0-494" fmla="*/ 1129776 h 1129776"/>
                <a:gd name="connsiteX1-495" fmla="*/ 2799440 w 5734974"/>
                <a:gd name="connsiteY1-496" fmla="*/ 605052 h 1129776"/>
                <a:gd name="connsiteX2-497" fmla="*/ 5734974 w 5734974"/>
                <a:gd name="connsiteY2-498" fmla="*/ 0 h 1129776"/>
                <a:gd name="connsiteX0-499" fmla="*/ 0 w 5734974"/>
                <a:gd name="connsiteY0-500" fmla="*/ 1129776 h 1129776"/>
                <a:gd name="connsiteX1-501" fmla="*/ 2799440 w 5734974"/>
                <a:gd name="connsiteY1-502" fmla="*/ 605052 h 1129776"/>
                <a:gd name="connsiteX2-503" fmla="*/ 5734974 w 5734974"/>
                <a:gd name="connsiteY2-504" fmla="*/ 0 h 1129776"/>
                <a:gd name="connsiteX0-505" fmla="*/ 0 w 5734974"/>
                <a:gd name="connsiteY0-506" fmla="*/ 1129776 h 1129776"/>
                <a:gd name="connsiteX1-507" fmla="*/ 2799440 w 5734974"/>
                <a:gd name="connsiteY1-508" fmla="*/ 605052 h 1129776"/>
                <a:gd name="connsiteX2-509" fmla="*/ 5734974 w 5734974"/>
                <a:gd name="connsiteY2-510" fmla="*/ 0 h 1129776"/>
                <a:gd name="connsiteX0-511" fmla="*/ 0 w 5715924"/>
                <a:gd name="connsiteY0-512" fmla="*/ 1148826 h 1148826"/>
                <a:gd name="connsiteX1-513" fmla="*/ 2799440 w 5715924"/>
                <a:gd name="connsiteY1-514" fmla="*/ 624102 h 1148826"/>
                <a:gd name="connsiteX2-515" fmla="*/ 5715924 w 5715924"/>
                <a:gd name="connsiteY2-516" fmla="*/ 0 h 1148826"/>
                <a:gd name="connsiteX0-517" fmla="*/ 0 w 5715924"/>
                <a:gd name="connsiteY0-518" fmla="*/ 1181345 h 1181345"/>
                <a:gd name="connsiteX1-519" fmla="*/ 2799440 w 5715924"/>
                <a:gd name="connsiteY1-520" fmla="*/ 656621 h 1181345"/>
                <a:gd name="connsiteX2-521" fmla="*/ 5715924 w 5715924"/>
                <a:gd name="connsiteY2-522" fmla="*/ 32519 h 1181345"/>
                <a:gd name="connsiteX0-523" fmla="*/ 0 w 5715924"/>
                <a:gd name="connsiteY0-524" fmla="*/ 1170120 h 1170120"/>
                <a:gd name="connsiteX1-525" fmla="*/ 2799440 w 5715924"/>
                <a:gd name="connsiteY1-526" fmla="*/ 645396 h 1170120"/>
                <a:gd name="connsiteX2-527" fmla="*/ 5715924 w 5715924"/>
                <a:gd name="connsiteY2-528" fmla="*/ 21294 h 1170120"/>
                <a:gd name="connsiteX0-529" fmla="*/ 0 w 5715924"/>
                <a:gd name="connsiteY0-530" fmla="*/ 1170120 h 1170120"/>
                <a:gd name="connsiteX1-531" fmla="*/ 2799440 w 5715924"/>
                <a:gd name="connsiteY1-532" fmla="*/ 645396 h 1170120"/>
                <a:gd name="connsiteX2-533" fmla="*/ 5715924 w 5715924"/>
                <a:gd name="connsiteY2-534" fmla="*/ 21294 h 1170120"/>
                <a:gd name="connsiteX0-535" fmla="*/ 0 w 5715924"/>
                <a:gd name="connsiteY0-536" fmla="*/ 1167107 h 1167107"/>
                <a:gd name="connsiteX1-537" fmla="*/ 2799440 w 5715924"/>
                <a:gd name="connsiteY1-538" fmla="*/ 642383 h 1167107"/>
                <a:gd name="connsiteX2-539" fmla="*/ 5715924 w 5715924"/>
                <a:gd name="connsiteY2-540" fmla="*/ 18281 h 1167107"/>
                <a:gd name="connsiteX0-541" fmla="*/ 0 w 5715924"/>
                <a:gd name="connsiteY0-542" fmla="*/ 1228079 h 1228079"/>
                <a:gd name="connsiteX1-543" fmla="*/ 2799440 w 5715924"/>
                <a:gd name="connsiteY1-544" fmla="*/ 703355 h 1228079"/>
                <a:gd name="connsiteX2-545" fmla="*/ 5715924 w 5715924"/>
                <a:gd name="connsiteY2-546" fmla="*/ 79253 h 1228079"/>
              </a:gdLst>
              <a:ahLst/>
              <a:cxnLst>
                <a:cxn ang="0">
                  <a:pos x="connsiteX0-541" y="connsiteY0-542"/>
                </a:cxn>
                <a:cxn ang="0">
                  <a:pos x="connsiteX1-543" y="connsiteY1-544"/>
                </a:cxn>
                <a:cxn ang="0">
                  <a:pos x="connsiteX2-545" y="connsiteY2-546"/>
                </a:cxn>
              </a:cxnLst>
              <a:rect l="l" t="t" r="r" b="b"/>
              <a:pathLst>
                <a:path w="5715924" h="1228079">
                  <a:moveTo>
                    <a:pt x="0" y="1228079"/>
                  </a:moveTo>
                  <a:cubicBezTo>
                    <a:pt x="608367" y="777291"/>
                    <a:pt x="1967436" y="297926"/>
                    <a:pt x="2799440" y="703355"/>
                  </a:cubicBezTo>
                  <a:cubicBezTo>
                    <a:pt x="3631444" y="1108784"/>
                    <a:pt x="4813613" y="-347713"/>
                    <a:pt x="5715924" y="79253"/>
                  </a:cubicBezTo>
                </a:path>
              </a:pathLst>
            </a:custGeom>
            <a:noFill/>
            <a:ln w="19050">
              <a:solidFill>
                <a:srgbClr val="4D576B">
                  <a:lumMod val="40000"/>
                  <a:lumOff val="60000"/>
                </a:srgbClr>
              </a:solidFill>
              <a:prstDash val="sysDash"/>
            </a:ln>
          </p:spPr>
          <p:style>
            <a:lnRef idx="2">
              <a:srgbClr val="1F74AD">
                <a:shade val="50000"/>
              </a:srgbClr>
            </a:lnRef>
            <a:fillRef idx="1">
              <a:srgbClr val="1F74AD"/>
            </a:fillRef>
            <a:effectRef idx="0">
              <a:srgbClr val="1F74AD"/>
            </a:effectRef>
            <a:fontRef idx="minor">
              <a:sysClr val="window" lastClr="FFFFFF"/>
            </a:fontRef>
          </p:style>
          <p:txBody>
            <a:bodyPr rtlCol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531F99D1-F028-4554-99A4-74FD5B106088}"/>
                </a:ext>
              </a:extLst>
            </p:cNvPr>
            <p:cNvGrpSpPr/>
            <p:nvPr/>
          </p:nvGrpSpPr>
          <p:grpSpPr>
            <a:xfrm>
              <a:off x="8779073" y="1372787"/>
              <a:ext cx="634445" cy="3402672"/>
              <a:chOff x="8779073" y="1372787"/>
              <a:chExt cx="634445" cy="3402672"/>
            </a:xfrm>
          </p:grpSpPr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7FB6E953-EDE1-4F4B-A8CB-67377B90B2AD}"/>
                  </a:ext>
                </a:extLst>
              </p:cNvPr>
              <p:cNvGrpSpPr/>
              <p:nvPr/>
            </p:nvGrpSpPr>
            <p:grpSpPr>
              <a:xfrm>
                <a:off x="8963938" y="1372787"/>
                <a:ext cx="449580" cy="449580"/>
                <a:chOff x="8671560" y="1109861"/>
                <a:chExt cx="449580" cy="449580"/>
              </a:xfrm>
            </p:grpSpPr>
            <p:sp>
              <p:nvSpPr>
                <p:cNvPr id="34" name="椭圆 33">
                  <a:extLst>
                    <a:ext uri="{FF2B5EF4-FFF2-40B4-BE49-F238E27FC236}">
                      <a16:creationId xmlns:a16="http://schemas.microsoft.com/office/drawing/2014/main" id="{5BB9F5DE-93BB-4D13-BC49-24ED684158EA}"/>
                    </a:ext>
                  </a:extLst>
                </p:cNvPr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8671560" y="1109861"/>
                  <a:ext cx="449580" cy="449580"/>
                </a:xfrm>
                <a:prstGeom prst="ellipse">
                  <a:avLst/>
                </a:prstGeom>
                <a:solidFill>
                  <a:srgbClr val="FFFFFF"/>
                </a:solidFill>
                <a:ln w="38100">
                  <a:solidFill>
                    <a:srgbClr val="4D576B">
                      <a:lumMod val="40000"/>
                      <a:lumOff val="60000"/>
                    </a:srgbClr>
                  </a:solidFill>
                </a:ln>
              </p:spPr>
              <p:style>
                <a:lnRef idx="2">
                  <a:srgbClr val="1F74AD">
                    <a:shade val="50000"/>
                  </a:srgbClr>
                </a:lnRef>
                <a:fillRef idx="1">
                  <a:srgbClr val="1F74AD"/>
                </a:fillRef>
                <a:effectRef idx="0">
                  <a:srgbClr val="1F74AD"/>
                </a:effectRef>
                <a:fontRef idx="minor">
                  <a:sysClr val="window" lastClr="FFFFFF"/>
                </a:fontRef>
              </p:style>
              <p:txBody>
                <a:bodyPr rtlCol="0" anchor="ctr">
                  <a:normAutofit fontScale="67500" lnSpcReduction="20000"/>
                </a:bodyPr>
                <a:lstStyle/>
                <a:p>
                  <a:pPr algn="ctr">
                    <a:lnSpc>
                      <a:spcPct val="140000"/>
                    </a:lnSpc>
                  </a:pPr>
                  <a:endParaRPr lang="zh-CN" altLang="en-US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5" name="椭圆 34">
                  <a:extLst>
                    <a:ext uri="{FF2B5EF4-FFF2-40B4-BE49-F238E27FC236}">
                      <a16:creationId xmlns:a16="http://schemas.microsoft.com/office/drawing/2014/main" id="{E55E5B10-EF8D-4FE5-86E2-B63E397F998A}"/>
                    </a:ext>
                  </a:extLst>
                </p:cNvPr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8817610" y="1255911"/>
                  <a:ext cx="156210" cy="156210"/>
                </a:xfrm>
                <a:prstGeom prst="ellipse">
                  <a:avLst/>
                </a:prstGeom>
                <a:solidFill>
                  <a:srgbClr val="4B5A48"/>
                </a:solidFill>
                <a:ln w="38100">
                  <a:noFill/>
                </a:ln>
              </p:spPr>
              <p:style>
                <a:lnRef idx="2">
                  <a:srgbClr val="1F74AD">
                    <a:shade val="50000"/>
                  </a:srgbClr>
                </a:lnRef>
                <a:fillRef idx="1">
                  <a:srgbClr val="1F74AD"/>
                </a:fillRef>
                <a:effectRef idx="0">
                  <a:srgbClr val="1F74AD"/>
                </a:effectRef>
                <a:fontRef idx="minor">
                  <a:sysClr val="window" lastClr="FFFFFF"/>
                </a:fontRef>
              </p:style>
              <p:txBody>
                <a:bodyPr rtlCol="0" anchor="ctr">
                  <a:normAutofit fontScale="25000" lnSpcReduction="20000"/>
                </a:bodyPr>
                <a:lstStyle/>
                <a:p>
                  <a:pPr algn="ctr">
                    <a:lnSpc>
                      <a:spcPct val="140000"/>
                    </a:lnSpc>
                  </a:pPr>
                  <a:endParaRPr lang="zh-CN" altLang="en-US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charset="-122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9D19A73C-F89F-4A1E-8990-EEDC0E851FCF}"/>
                  </a:ext>
                </a:extLst>
              </p:cNvPr>
              <p:cNvGrpSpPr/>
              <p:nvPr/>
            </p:nvGrpSpPr>
            <p:grpSpPr>
              <a:xfrm>
                <a:off x="8779073" y="2687029"/>
                <a:ext cx="449580" cy="449580"/>
                <a:chOff x="8671560" y="1109861"/>
                <a:chExt cx="449580" cy="449580"/>
              </a:xfrm>
            </p:grpSpPr>
            <p:sp>
              <p:nvSpPr>
                <p:cNvPr id="40" name="椭圆 39">
                  <a:extLst>
                    <a:ext uri="{FF2B5EF4-FFF2-40B4-BE49-F238E27FC236}">
                      <a16:creationId xmlns:a16="http://schemas.microsoft.com/office/drawing/2014/main" id="{B4A88EE9-17D2-4AAB-B2E5-BDEC792903AC}"/>
                    </a:ext>
                  </a:extLst>
                </p:cNvPr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8671560" y="1109861"/>
                  <a:ext cx="449580" cy="449580"/>
                </a:xfrm>
                <a:prstGeom prst="ellipse">
                  <a:avLst/>
                </a:prstGeom>
                <a:solidFill>
                  <a:srgbClr val="FFFFFF"/>
                </a:solidFill>
                <a:ln w="38100">
                  <a:solidFill>
                    <a:srgbClr val="4D576B">
                      <a:lumMod val="40000"/>
                      <a:lumOff val="60000"/>
                    </a:srgbClr>
                  </a:solidFill>
                </a:ln>
              </p:spPr>
              <p:style>
                <a:lnRef idx="2">
                  <a:srgbClr val="1F74AD">
                    <a:shade val="50000"/>
                  </a:srgbClr>
                </a:lnRef>
                <a:fillRef idx="1">
                  <a:srgbClr val="1F74AD"/>
                </a:fillRef>
                <a:effectRef idx="0">
                  <a:srgbClr val="1F74AD"/>
                </a:effectRef>
                <a:fontRef idx="minor">
                  <a:sysClr val="window" lastClr="FFFFFF"/>
                </a:fontRef>
              </p:style>
              <p:txBody>
                <a:bodyPr rtlCol="0" anchor="ctr">
                  <a:normAutofit fontScale="67500" lnSpcReduction="20000"/>
                </a:bodyPr>
                <a:lstStyle/>
                <a:p>
                  <a:pPr algn="ctr">
                    <a:lnSpc>
                      <a:spcPct val="140000"/>
                    </a:lnSpc>
                  </a:pPr>
                  <a:endParaRPr lang="zh-CN" altLang="en-US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1" name="椭圆 40">
                  <a:extLst>
                    <a:ext uri="{FF2B5EF4-FFF2-40B4-BE49-F238E27FC236}">
                      <a16:creationId xmlns:a16="http://schemas.microsoft.com/office/drawing/2014/main" id="{80BF0354-9079-4B3B-BFF4-B42E8CFDF883}"/>
                    </a:ext>
                  </a:extLst>
                </p:cNvPr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8817610" y="1255911"/>
                  <a:ext cx="156210" cy="156210"/>
                </a:xfrm>
                <a:prstGeom prst="ellipse">
                  <a:avLst/>
                </a:prstGeom>
                <a:solidFill>
                  <a:srgbClr val="7B9C90"/>
                </a:solidFill>
                <a:ln w="38100">
                  <a:noFill/>
                </a:ln>
              </p:spPr>
              <p:style>
                <a:lnRef idx="2">
                  <a:srgbClr val="1F74AD">
                    <a:shade val="50000"/>
                  </a:srgbClr>
                </a:lnRef>
                <a:fillRef idx="1">
                  <a:srgbClr val="1F74AD"/>
                </a:fillRef>
                <a:effectRef idx="0">
                  <a:srgbClr val="1F74AD"/>
                </a:effectRef>
                <a:fontRef idx="minor">
                  <a:sysClr val="window" lastClr="FFFFFF"/>
                </a:fontRef>
              </p:style>
              <p:txBody>
                <a:bodyPr rtlCol="0" anchor="ctr">
                  <a:normAutofit fontScale="25000" lnSpcReduction="20000"/>
                </a:bodyPr>
                <a:lstStyle/>
                <a:p>
                  <a:pPr algn="ctr">
                    <a:lnSpc>
                      <a:spcPct val="140000"/>
                    </a:lnSpc>
                  </a:pPr>
                  <a:endParaRPr lang="zh-CN" altLang="en-US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charset="-122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0B33C120-6295-4D6B-A3CE-6B33AE26336D}"/>
                  </a:ext>
                </a:extLst>
              </p:cNvPr>
              <p:cNvGrpSpPr/>
              <p:nvPr/>
            </p:nvGrpSpPr>
            <p:grpSpPr>
              <a:xfrm>
                <a:off x="8957905" y="4325879"/>
                <a:ext cx="449580" cy="449580"/>
                <a:chOff x="8671560" y="1109861"/>
                <a:chExt cx="449580" cy="449580"/>
              </a:xfrm>
            </p:grpSpPr>
            <p:sp>
              <p:nvSpPr>
                <p:cNvPr id="46" name="椭圆 45">
                  <a:extLst>
                    <a:ext uri="{FF2B5EF4-FFF2-40B4-BE49-F238E27FC236}">
                      <a16:creationId xmlns:a16="http://schemas.microsoft.com/office/drawing/2014/main" id="{A411CC6F-9295-488C-AABD-038353B0F1FF}"/>
                    </a:ext>
                  </a:extLst>
                </p:cNvPr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8671560" y="1109861"/>
                  <a:ext cx="449580" cy="449580"/>
                </a:xfrm>
                <a:prstGeom prst="ellipse">
                  <a:avLst/>
                </a:prstGeom>
                <a:solidFill>
                  <a:srgbClr val="FFFFFF"/>
                </a:solidFill>
                <a:ln w="38100">
                  <a:solidFill>
                    <a:srgbClr val="4D576B">
                      <a:lumMod val="40000"/>
                      <a:lumOff val="60000"/>
                    </a:srgbClr>
                  </a:solidFill>
                </a:ln>
              </p:spPr>
              <p:style>
                <a:lnRef idx="2">
                  <a:srgbClr val="1F74AD">
                    <a:shade val="50000"/>
                  </a:srgbClr>
                </a:lnRef>
                <a:fillRef idx="1">
                  <a:srgbClr val="1F74AD"/>
                </a:fillRef>
                <a:effectRef idx="0">
                  <a:srgbClr val="1F74AD"/>
                </a:effectRef>
                <a:fontRef idx="minor">
                  <a:sysClr val="window" lastClr="FFFFFF"/>
                </a:fontRef>
              </p:style>
              <p:txBody>
                <a:bodyPr rtlCol="0" anchor="ctr">
                  <a:normAutofit fontScale="67500" lnSpcReduction="20000"/>
                </a:bodyPr>
                <a:lstStyle/>
                <a:p>
                  <a:pPr algn="ctr">
                    <a:lnSpc>
                      <a:spcPct val="140000"/>
                    </a:lnSpc>
                  </a:pPr>
                  <a:endParaRPr lang="zh-CN" altLang="en-US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7" name="椭圆 46">
                  <a:extLst>
                    <a:ext uri="{FF2B5EF4-FFF2-40B4-BE49-F238E27FC236}">
                      <a16:creationId xmlns:a16="http://schemas.microsoft.com/office/drawing/2014/main" id="{81305A82-3402-4F46-9A1B-F7CD89576110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8817610" y="1255911"/>
                  <a:ext cx="156210" cy="156210"/>
                </a:xfrm>
                <a:prstGeom prst="ellipse">
                  <a:avLst/>
                </a:prstGeom>
                <a:solidFill>
                  <a:srgbClr val="4B5A48"/>
                </a:solidFill>
                <a:ln w="38100">
                  <a:noFill/>
                </a:ln>
              </p:spPr>
              <p:style>
                <a:lnRef idx="2">
                  <a:srgbClr val="1F74AD">
                    <a:shade val="50000"/>
                  </a:srgbClr>
                </a:lnRef>
                <a:fillRef idx="1">
                  <a:srgbClr val="1F74AD"/>
                </a:fillRef>
                <a:effectRef idx="0">
                  <a:srgbClr val="1F74AD"/>
                </a:effectRef>
                <a:fontRef idx="minor">
                  <a:sysClr val="window" lastClr="FFFFFF"/>
                </a:fontRef>
              </p:style>
              <p:txBody>
                <a:bodyPr rtlCol="0" anchor="ctr">
                  <a:normAutofit fontScale="25000" lnSpcReduction="20000"/>
                </a:bodyPr>
                <a:lstStyle/>
                <a:p>
                  <a:pPr algn="ctr">
                    <a:lnSpc>
                      <a:spcPct val="140000"/>
                    </a:lnSpc>
                  </a:pPr>
                  <a:endParaRPr lang="zh-CN" altLang="en-US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charset="-122"/>
                    <a:sym typeface="Arial" panose="020B0604020202020204" pitchFamily="34" charset="0"/>
                  </a:endParaRPr>
                </a:p>
              </p:txBody>
            </p:sp>
          </p:grpSp>
        </p:grpSp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D4B1B322-8752-4C22-9454-ED6CD298C436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9553535" y="4248163"/>
            <a:ext cx="2136418" cy="562309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300" dirty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18</a:t>
            </a:r>
            <a:r>
              <a:rPr lang="zh-CN" altLang="en-US" sz="2400" b="1" spc="300" dirty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世纪后期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0ADC5927-027F-4050-8F2F-B9FB5828CF44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6882042" y="4010371"/>
            <a:ext cx="2083415" cy="1287145"/>
          </a:xfrm>
          <a:prstGeom prst="rect">
            <a:avLst/>
          </a:prstGeom>
        </p:spPr>
        <p:txBody>
          <a:bodyPr wrap="square" lIns="90000" rIns="90000" anchor="t" anchorCtr="0">
            <a:normAutofit fontScale="92500" lnSpcReduction="20000"/>
          </a:bodyPr>
          <a:lstStyle/>
          <a:p>
            <a:pPr algn="r">
              <a:lnSpc>
                <a:spcPct val="100000"/>
              </a:lnSpc>
            </a:pPr>
            <a:r>
              <a:rPr lang="zh-CN" altLang="en-US" sz="2400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启蒙运动达到</a:t>
            </a:r>
            <a:r>
              <a:rPr lang="zh-CN" altLang="en-US" sz="2400" b="1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高潮</a:t>
            </a:r>
            <a:r>
              <a:rPr lang="zh-CN" altLang="en-US" sz="2400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，</a:t>
            </a:r>
            <a:r>
              <a:rPr lang="zh-CN" altLang="en-US" sz="2400" b="1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扩展</a:t>
            </a:r>
            <a:r>
              <a:rPr lang="zh-CN" altLang="en-US" sz="2400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到</a:t>
            </a:r>
            <a:r>
              <a:rPr lang="zh-CN" altLang="en-US" sz="2400" b="1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欧洲</a:t>
            </a:r>
            <a:r>
              <a:rPr lang="zh-CN" altLang="en-US" sz="2400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其他国家和</a:t>
            </a:r>
            <a:r>
              <a:rPr lang="zh-CN" altLang="en-US" sz="2400" b="1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北美</a:t>
            </a:r>
            <a:r>
              <a:rPr lang="zh-CN" altLang="en-US" sz="2400" spc="150" dirty="0"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地区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54EA8AE-48A9-459C-83BE-FE00EB5A28A0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6542045" y="5141637"/>
            <a:ext cx="2675138" cy="1061265"/>
          </a:xfrm>
          <a:prstGeom prst="rect">
            <a:avLst/>
          </a:prstGeom>
        </p:spPr>
        <p:txBody>
          <a:bodyPr wrap="square" lIns="90000" rIns="90000" anchor="t" anchorCtr="0">
            <a:normAutofit fontScale="92500" lnSpcReduction="10000"/>
          </a:bodyPr>
          <a:lstStyle/>
          <a:p>
            <a:pPr algn="r">
              <a:lnSpc>
                <a:spcPct val="100000"/>
              </a:lnSpc>
            </a:pPr>
            <a:r>
              <a:rPr lang="zh-CN" altLang="en-US" sz="2400" spc="15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 pitchFamily="34" charset="0"/>
              </a:rPr>
              <a:t>休谟（英）</a:t>
            </a:r>
          </a:p>
          <a:p>
            <a:pPr algn="r">
              <a:lnSpc>
                <a:spcPct val="100000"/>
              </a:lnSpc>
            </a:pPr>
            <a:r>
              <a:rPr lang="zh-CN" altLang="en-US" sz="2400" spc="15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 pitchFamily="34" charset="0"/>
              </a:rPr>
              <a:t>亚当</a:t>
            </a:r>
            <a:r>
              <a:rPr lang="en-US" altLang="zh-CN" sz="2400" spc="15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 pitchFamily="34" charset="0"/>
              </a:rPr>
              <a:t>·</a:t>
            </a:r>
            <a:r>
              <a:rPr lang="zh-CN" altLang="en-US" sz="2400" spc="15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 pitchFamily="34" charset="0"/>
              </a:rPr>
              <a:t>斯密（英）</a:t>
            </a:r>
          </a:p>
          <a:p>
            <a:pPr algn="r">
              <a:lnSpc>
                <a:spcPct val="100000"/>
              </a:lnSpc>
            </a:pPr>
            <a:r>
              <a:rPr lang="zh-CN" altLang="en-US" sz="2400" spc="15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 pitchFamily="34" charset="0"/>
              </a:rPr>
              <a:t>康德（德）</a:t>
            </a:r>
          </a:p>
          <a:p>
            <a:pPr algn="r">
              <a:lnSpc>
                <a:spcPct val="100000"/>
              </a:lnSpc>
            </a:pPr>
            <a:endParaRPr lang="zh-CN" altLang="en-US" sz="2400" spc="150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085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36" grpId="0" animBg="1"/>
      <p:bldP spid="37" grpId="0"/>
      <p:bldP spid="38" grpId="0"/>
      <p:bldP spid="42" grpId="0" animBg="1"/>
      <p:bldP spid="43" grpId="0"/>
      <p:bldP spid="44" grpId="0"/>
      <p:bldP spid="48" grpId="0" animBg="1"/>
      <p:bldP spid="49" grpId="0"/>
      <p:bldP spid="5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0F0F2746-B93B-4A1B-9B1D-A59896B6B84D}"/>
              </a:ext>
            </a:extLst>
          </p:cNvPr>
          <p:cNvSpPr txBox="1"/>
          <p:nvPr/>
        </p:nvSpPr>
        <p:spPr>
          <a:xfrm>
            <a:off x="2496465" y="563016"/>
            <a:ext cx="71552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启蒙运动的中心：法国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孟德斯鸠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96B8997-4A93-4E92-8056-C0BD0D17C6E2}"/>
              </a:ext>
            </a:extLst>
          </p:cNvPr>
          <p:cNvGrpSpPr/>
          <p:nvPr/>
        </p:nvGrpSpPr>
        <p:grpSpPr>
          <a:xfrm>
            <a:off x="388379" y="1363721"/>
            <a:ext cx="4478895" cy="4741804"/>
            <a:chOff x="717780" y="1363722"/>
            <a:chExt cx="4216170" cy="4130556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C2B8B977-AC88-4E0A-81A6-D2AFEAC3E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9781" y="1363722"/>
              <a:ext cx="2871737" cy="356656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BD42115A-ED24-471C-BE1D-E6937CCD8DB5}"/>
                </a:ext>
              </a:extLst>
            </p:cNvPr>
            <p:cNvSpPr txBox="1"/>
            <p:nvPr/>
          </p:nvSpPr>
          <p:spPr>
            <a:xfrm>
              <a:off x="717780" y="5032613"/>
              <a:ext cx="421617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孟德斯鸠（</a:t>
              </a:r>
              <a:r>
                <a:rPr lang="en-US" altLang="zh-CN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1689-1755</a:t>
              </a:r>
              <a:r>
                <a:rPr lang="zh-CN" altLang="en-US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endParaRPr lang="en-US" altLang="zh-CN" sz="2400" b="1" dirty="0">
                <a:solidFill>
                  <a:srgbClr val="38572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矩形 32">
            <a:extLst>
              <a:ext uri="{FF2B5EF4-FFF2-40B4-BE49-F238E27FC236}">
                <a16:creationId xmlns:a16="http://schemas.microsoft.com/office/drawing/2014/main" id="{7474CC6E-0BD6-4A44-8A01-936CB45DC11E}"/>
              </a:ext>
            </a:extLst>
          </p:cNvPr>
          <p:cNvSpPr/>
          <p:nvPr/>
        </p:nvSpPr>
        <p:spPr>
          <a:xfrm>
            <a:off x="4352924" y="1363721"/>
            <a:ext cx="6705601" cy="4654159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孟德斯鸠（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1689-1755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），法国启蒙思想家、律师，代表作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论法的精神</a:t>
            </a:r>
            <a:r>
              <a:rPr lang="en-US" altLang="zh-CN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ts val="3600"/>
              </a:lnSpc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  出生于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贵族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家庭，曾继承了家族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爵位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和波尔多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法院庭长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职务，但不久便卖掉了庭长之职。后来游历欧洲，寻求解决法国社会弊病的药方。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ts val="3600"/>
              </a:lnSpc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孟德斯鸠是西方资产阶级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国家学说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以及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法学理论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的奠基人，与伏尔泰、卢梭合称“法兰西启蒙运动</a:t>
            </a:r>
            <a:r>
              <a:rPr lang="zh-CN" altLang="en-US" sz="28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三剑客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”，“拜占庭帝国”这个说法的流行，孟德斯鸠出力甚多。</a:t>
            </a:r>
          </a:p>
        </p:txBody>
      </p:sp>
    </p:spTree>
    <p:extLst>
      <p:ext uri="{BB962C8B-B14F-4D97-AF65-F5344CB8AC3E}">
        <p14:creationId xmlns:p14="http://schemas.microsoft.com/office/powerpoint/2010/main" val="849860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0F0F2746-B93B-4A1B-9B1D-A59896B6B84D}"/>
              </a:ext>
            </a:extLst>
          </p:cNvPr>
          <p:cNvSpPr txBox="1"/>
          <p:nvPr/>
        </p:nvSpPr>
        <p:spPr>
          <a:xfrm>
            <a:off x="2496464" y="573125"/>
            <a:ext cx="71552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启蒙运动的中心：法国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孟德斯鸠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A64702C-973B-4688-BB3D-153B8A4B0453}"/>
              </a:ext>
            </a:extLst>
          </p:cNvPr>
          <p:cNvGrpSpPr/>
          <p:nvPr/>
        </p:nvGrpSpPr>
        <p:grpSpPr>
          <a:xfrm>
            <a:off x="986752" y="1241425"/>
            <a:ext cx="3095625" cy="4902200"/>
            <a:chOff x="819150" y="1222375"/>
            <a:chExt cx="3095625" cy="4522462"/>
          </a:xfrm>
        </p:grpSpPr>
        <p:pic>
          <p:nvPicPr>
            <p:cNvPr id="7" name="图片 5130" descr="sj010204041">
              <a:extLst>
                <a:ext uri="{FF2B5EF4-FFF2-40B4-BE49-F238E27FC236}">
                  <a16:creationId xmlns:a16="http://schemas.microsoft.com/office/drawing/2014/main" id="{632E0C22-52C7-48CC-8189-0D16CABE0B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9150" y="1222375"/>
              <a:ext cx="3095625" cy="3960813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B7773B8-327A-474F-B47E-1052AB7E4CF6}"/>
                </a:ext>
              </a:extLst>
            </p:cNvPr>
            <p:cNvSpPr txBox="1"/>
            <p:nvPr/>
          </p:nvSpPr>
          <p:spPr>
            <a:xfrm>
              <a:off x="959880" y="5283172"/>
              <a:ext cx="2650096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《</a:t>
              </a:r>
              <a:r>
                <a:rPr lang="zh-CN" altLang="en-US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论法的精神</a:t>
              </a:r>
              <a:r>
                <a:rPr lang="en-US" altLang="zh-CN" sz="2400" b="1" dirty="0">
                  <a:solidFill>
                    <a:srgbClr val="38572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》</a:t>
              </a:r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D7D7C5EB-443C-416C-8799-1C360A37DBE9}"/>
              </a:ext>
            </a:extLst>
          </p:cNvPr>
          <p:cNvSpPr/>
          <p:nvPr/>
        </p:nvSpPr>
        <p:spPr>
          <a:xfrm>
            <a:off x="4276725" y="1241425"/>
            <a:ext cx="6600826" cy="3693319"/>
          </a:xfrm>
          <a:prstGeom prst="rect">
            <a:avLst/>
          </a:prstGeom>
          <a:solidFill>
            <a:srgbClr val="F4F3DE"/>
          </a:solidFill>
          <a:ln w="19050">
            <a:solidFill>
              <a:srgbClr val="7B9C9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A2C2FD1-E712-44F9-89C9-048B47251C72}"/>
              </a:ext>
            </a:extLst>
          </p:cNvPr>
          <p:cNvSpPr/>
          <p:nvPr/>
        </p:nvSpPr>
        <p:spPr>
          <a:xfrm>
            <a:off x="4276725" y="1357296"/>
            <a:ext cx="63070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“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避免权力集中</a:t>
            </a:r>
            <a:r>
              <a:rPr lang="zh-CN" altLang="en-US" sz="28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在一个或几个人手里，一切有权力的人都容易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滥用权力</a:t>
            </a:r>
            <a:r>
              <a:rPr lang="zh-CN" altLang="en-US" sz="28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。”</a:t>
            </a:r>
            <a:endParaRPr lang="zh-CN" altLang="en-US" sz="2800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F24386B-76E6-4634-8C45-D836AF8FEBD1}"/>
              </a:ext>
            </a:extLst>
          </p:cNvPr>
          <p:cNvGrpSpPr/>
          <p:nvPr/>
        </p:nvGrpSpPr>
        <p:grpSpPr>
          <a:xfrm>
            <a:off x="4956606" y="2315639"/>
            <a:ext cx="4737773" cy="726334"/>
            <a:chOff x="4956606" y="2315639"/>
            <a:chExt cx="4737773" cy="726334"/>
          </a:xfrm>
        </p:grpSpPr>
        <p:sp>
          <p:nvSpPr>
            <p:cNvPr id="12" name="箭头: 下 11">
              <a:extLst>
                <a:ext uri="{FF2B5EF4-FFF2-40B4-BE49-F238E27FC236}">
                  <a16:creationId xmlns:a16="http://schemas.microsoft.com/office/drawing/2014/main" id="{E8D29AD7-58DF-42CE-9D5D-34480C904E0A}"/>
                </a:ext>
              </a:extLst>
            </p:cNvPr>
            <p:cNvSpPr/>
            <p:nvPr/>
          </p:nvSpPr>
          <p:spPr>
            <a:xfrm>
              <a:off x="6814055" y="2315639"/>
              <a:ext cx="1022874" cy="250448"/>
            </a:xfrm>
            <a:prstGeom prst="downArrow">
              <a:avLst/>
            </a:prstGeom>
            <a:solidFill>
              <a:srgbClr val="7FC9B6"/>
            </a:solidFill>
            <a:ln w="12700">
              <a:solidFill>
                <a:schemeClr val="accent6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88A3D08-1300-4961-9E0E-582A907FB3BC}"/>
                </a:ext>
              </a:extLst>
            </p:cNvPr>
            <p:cNvSpPr/>
            <p:nvPr/>
          </p:nvSpPr>
          <p:spPr>
            <a:xfrm>
              <a:off x="4956606" y="2518753"/>
              <a:ext cx="4737773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“必须</a:t>
              </a:r>
              <a:r>
                <a:rPr lang="zh-CN" altLang="en-US" sz="2800" b="1" dirty="0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用权力来约束权力</a:t>
              </a:r>
              <a:r>
                <a:rPr lang="zh-CN" altLang="en-US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。”</a:t>
              </a:r>
              <a:endPara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65F50F7B-8770-4363-8801-89583F65D8E0}"/>
              </a:ext>
            </a:extLst>
          </p:cNvPr>
          <p:cNvGrpSpPr/>
          <p:nvPr/>
        </p:nvGrpSpPr>
        <p:grpSpPr>
          <a:xfrm>
            <a:off x="4956606" y="3012575"/>
            <a:ext cx="4737773" cy="713302"/>
            <a:chOff x="4956606" y="3012575"/>
            <a:chExt cx="4737773" cy="713302"/>
          </a:xfrm>
        </p:grpSpPr>
        <p:sp>
          <p:nvSpPr>
            <p:cNvPr id="14" name="箭头: 下 13">
              <a:extLst>
                <a:ext uri="{FF2B5EF4-FFF2-40B4-BE49-F238E27FC236}">
                  <a16:creationId xmlns:a16="http://schemas.microsoft.com/office/drawing/2014/main" id="{FBB452E8-720D-4E2D-A881-4E1BE74305B8}"/>
                </a:ext>
              </a:extLst>
            </p:cNvPr>
            <p:cNvSpPr/>
            <p:nvPr/>
          </p:nvSpPr>
          <p:spPr>
            <a:xfrm>
              <a:off x="6837869" y="3012575"/>
              <a:ext cx="1022874" cy="250448"/>
            </a:xfrm>
            <a:prstGeom prst="downArrow">
              <a:avLst/>
            </a:prstGeom>
            <a:solidFill>
              <a:srgbClr val="7FC9B6"/>
            </a:solidFill>
            <a:ln w="12700">
              <a:solidFill>
                <a:schemeClr val="accent6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B524A82B-10D0-4368-9BE9-429A66CB0F60}"/>
                </a:ext>
              </a:extLst>
            </p:cNvPr>
            <p:cNvSpPr/>
            <p:nvPr/>
          </p:nvSpPr>
          <p:spPr>
            <a:xfrm>
              <a:off x="4956606" y="3202657"/>
              <a:ext cx="4737773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“权力要</a:t>
              </a:r>
              <a:r>
                <a:rPr lang="zh-CN" altLang="en-US" sz="2800" b="1" dirty="0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分开</a:t>
              </a:r>
              <a:r>
                <a:rPr lang="zh-CN" altLang="en-US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掌握和使用。”</a:t>
              </a:r>
              <a:endPara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070BE80D-FFBD-4337-8FCA-EAC1F051D9F6}"/>
              </a:ext>
            </a:extLst>
          </p:cNvPr>
          <p:cNvGrpSpPr/>
          <p:nvPr/>
        </p:nvGrpSpPr>
        <p:grpSpPr>
          <a:xfrm>
            <a:off x="4542446" y="3709035"/>
            <a:ext cx="5820753" cy="1098329"/>
            <a:chOff x="4542446" y="3709035"/>
            <a:chExt cx="5820753" cy="1098329"/>
          </a:xfrm>
        </p:grpSpPr>
        <p:sp>
          <p:nvSpPr>
            <p:cNvPr id="16" name="箭头: 下 15">
              <a:extLst>
                <a:ext uri="{FF2B5EF4-FFF2-40B4-BE49-F238E27FC236}">
                  <a16:creationId xmlns:a16="http://schemas.microsoft.com/office/drawing/2014/main" id="{D954966A-E37F-4E91-AFA9-69FDF7874324}"/>
                </a:ext>
              </a:extLst>
            </p:cNvPr>
            <p:cNvSpPr/>
            <p:nvPr/>
          </p:nvSpPr>
          <p:spPr>
            <a:xfrm>
              <a:off x="6837869" y="3709035"/>
              <a:ext cx="1022874" cy="250448"/>
            </a:xfrm>
            <a:prstGeom prst="downArrow">
              <a:avLst/>
            </a:prstGeom>
            <a:solidFill>
              <a:srgbClr val="7FC9B6"/>
            </a:solidFill>
            <a:ln w="12700">
              <a:solidFill>
                <a:schemeClr val="accent6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91690E7D-1B28-4437-AED2-82AA8C375CFC}"/>
                </a:ext>
              </a:extLst>
            </p:cNvPr>
            <p:cNvSpPr/>
            <p:nvPr/>
          </p:nvSpPr>
          <p:spPr>
            <a:xfrm>
              <a:off x="4542446" y="3853257"/>
              <a:ext cx="5820753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“</a:t>
              </a:r>
              <a:r>
                <a:rPr lang="zh-CN" altLang="en-US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如果</a:t>
              </a:r>
              <a:r>
                <a:rPr lang="zh-CN" altLang="en-US" sz="2800" b="1" dirty="0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司法权</a:t>
              </a:r>
              <a:r>
                <a:rPr lang="zh-CN" altLang="en-US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不同</a:t>
              </a:r>
              <a:r>
                <a:rPr lang="zh-CN" altLang="en-US" sz="2800" b="1" dirty="0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立法权</a:t>
              </a:r>
              <a:r>
                <a:rPr lang="zh-CN" altLang="en-US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和</a:t>
              </a:r>
              <a:r>
                <a:rPr lang="zh-CN" altLang="en-US" sz="2800" b="1" dirty="0">
                  <a:solidFill>
                    <a:srgbClr val="FF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行政权</a:t>
              </a:r>
              <a:r>
                <a:rPr lang="zh-CN" altLang="en-US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分立，自由也就不存在了。</a:t>
              </a:r>
              <a:r>
                <a:rPr lang="en-US" altLang="zh-CN" sz="2800" b="1" dirty="0">
                  <a:solidFill>
                    <a:srgbClr val="0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”</a:t>
              </a:r>
              <a:endPara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BE0407D7-470E-464E-A2CD-BC76FDF1E398}"/>
              </a:ext>
            </a:extLst>
          </p:cNvPr>
          <p:cNvSpPr/>
          <p:nvPr/>
        </p:nvSpPr>
        <p:spPr>
          <a:xfrm>
            <a:off x="4294643" y="5031085"/>
            <a:ext cx="524789" cy="1253790"/>
          </a:xfrm>
          <a:prstGeom prst="rect">
            <a:avLst/>
          </a:prstGeom>
          <a:solidFill>
            <a:srgbClr val="4B5A48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主张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D87784B-0125-4559-80BE-9BAB389D8300}"/>
              </a:ext>
            </a:extLst>
          </p:cNvPr>
          <p:cNvSpPr txBox="1"/>
          <p:nvPr/>
        </p:nvSpPr>
        <p:spPr>
          <a:xfrm>
            <a:off x="4956606" y="5021509"/>
            <a:ext cx="60760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反对君主专制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制度。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1BBA548-1233-4EA2-88C6-E9ECFEEB492A}"/>
              </a:ext>
            </a:extLst>
          </p:cNvPr>
          <p:cNvSpPr txBox="1"/>
          <p:nvPr/>
        </p:nvSpPr>
        <p:spPr>
          <a:xfrm>
            <a:off x="4966132" y="5488700"/>
            <a:ext cx="51208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强调立法、司法、行政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三权分立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，相互监督、制衡。</a:t>
            </a:r>
          </a:p>
        </p:txBody>
      </p:sp>
    </p:spTree>
    <p:extLst>
      <p:ext uri="{BB962C8B-B14F-4D97-AF65-F5344CB8AC3E}">
        <p14:creationId xmlns:p14="http://schemas.microsoft.com/office/powerpoint/2010/main" val="3757237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8" grpId="0" animBg="1"/>
      <p:bldP spid="19" grpId="0"/>
      <p:bldP spid="2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1_1"/>
  <p:tag name="KSO_WM_UNIT_ID" val="diagram160108_2*m_h_a*1_1_1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4"/>
  <p:tag name="KSO_WM_UNIT_TEXT_FILL_TYPE" val="1"/>
  <p:tag name="KSO_WM_UNIT_DIAGRAM_SCHEMECOLOR_ID" val="0"/>
  <p:tag name="KSO_WM_UNIT_USESOURCEFORMAT_APPLY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1"/>
  <p:tag name="KSO_WM_UNIT_ID" val="diagram160108_2*m_i*1_1"/>
  <p:tag name="KSO_WM_TEMPLATE_CATEGORY" val="diagram"/>
  <p:tag name="KSO_WM_TEMPLATE_INDEX" val="160108"/>
  <p:tag name="KSO_WM_UNIT_LAYERLEVEL" val="1_1"/>
  <p:tag name="KSO_WM_TAG_VERSION" val="1.0"/>
  <p:tag name="KSO_WM_BEAUTIFY_FLAG" val="#wm#"/>
  <p:tag name="KSO_WM_UNIT_LINE_FORE_SCHEMECOLOR_INDEX" val="15"/>
  <p:tag name="KSO_WM_UNIT_LINE_FILL_TYPE" val="2"/>
  <p:tag name="KSO_WM_UNIT_TEXT_FILL_FORE_SCHEMECOLOR_INDEX" val="2"/>
  <p:tag name="KSO_WM_UNIT_TEXT_FILL_TYPE" val="1"/>
  <p:tag name="KSO_WM_UNIT_DIAGRAM_SCHEMECOLOR_ID" val="0"/>
  <p:tag name="KSO_WM_UNIT_USESOURCEFORMAT_APPLY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3"/>
  <p:tag name="KSO_WM_UNIT_ID" val="diagram160108_2*m_h_i*1_1_3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LINE_FORE_SCHEMECOLOR_INDEX" val="15"/>
  <p:tag name="KSO_WM_UNIT_LINE_FILL_TYPE" val="2"/>
  <p:tag name="KSO_WM_UNIT_DIAGRAM_SCHEMECOLOR_ID" val="0"/>
  <p:tag name="KSO_WM_UNIT_USESOURCEFORMAT_APPLY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160108_2*m_h_i*1_1_2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DIAGRAM_SCHEMECOLOR_ID" val="0"/>
  <p:tag name="KSO_WM_UNIT_USESOURCEFORMAT_APPLY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3"/>
  <p:tag name="KSO_WM_UNIT_ID" val="diagram160108_2*m_h_i*1_1_3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LINE_FORE_SCHEMECOLOR_INDEX" val="15"/>
  <p:tag name="KSO_WM_UNIT_LINE_FILL_TYPE" val="2"/>
  <p:tag name="KSO_WM_UNIT_DIAGRAM_SCHEMECOLOR_ID" val="0"/>
  <p:tag name="KSO_WM_UNIT_USESOURCEFORMAT_APPLY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160108_2*m_h_i*1_1_2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DIAGRAM_SCHEMECOLOR_ID" val="0"/>
  <p:tag name="KSO_WM_UNIT_USESOURCEFORMAT_APPLY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3"/>
  <p:tag name="KSO_WM_UNIT_ID" val="diagram160108_2*m_h_i*1_1_3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LINE_FORE_SCHEMECOLOR_INDEX" val="15"/>
  <p:tag name="KSO_WM_UNIT_LINE_FILL_TYPE" val="2"/>
  <p:tag name="KSO_WM_UNIT_DIAGRAM_SCHEMECOLOR_ID" val="0"/>
  <p:tag name="KSO_WM_UNIT_USESOURCEFORMAT_APPLY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160108_2*m_h_i*1_1_2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DIAGRAM_SCHEMECOLOR_ID" val="0"/>
  <p:tag name="KSO_WM_UNIT_USESOURCEFORMAT_APPLY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160108_2*m_h_f*1_1_1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" val="13"/>
  <p:tag name="KSO_WM_UNIT_TEXT_FILL_TYPE" val="1"/>
  <p:tag name="KSO_WM_UNIT_DIAGRAM_SCHEMECOLOR_ID" val="0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160108_2*m_h_f*1_1_1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" val="13"/>
  <p:tag name="KSO_WM_UNIT_TEXT_FILL_TYPE" val="1"/>
  <p:tag name="KSO_WM_UNIT_DIAGRAM_SCHEMECOLOR_ID" val="0"/>
  <p:tag name="KSO_WM_UNIT_USESOURCEFORMAT_APPLY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1_1"/>
  <p:tag name="KSO_WM_UNIT_ID" val="diagram160108_2*m_h_a*1_1_1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4"/>
  <p:tag name="KSO_WM_UNIT_TEXT_FILL_TYPE" val="1"/>
  <p:tag name="KSO_WM_UNIT_DIAGRAM_SCHEMECOLOR_ID" val="0"/>
  <p:tag name="KSO_WM_UNIT_USESOURCEFORMAT_APPLY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160108_2*m_h_f*1_1_1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" val="13"/>
  <p:tag name="KSO_WM_UNIT_TEXT_FILL_TYPE" val="1"/>
  <p:tag name="KSO_WM_UNIT_DIAGRAM_SCHEMECOLOR_ID" val="0"/>
  <p:tag name="KSO_WM_UNIT_USESOURCEFORMAT_APPLY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160108_2*m_h_f*1_1_1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" val="13"/>
  <p:tag name="KSO_WM_UNIT_TEXT_FILL_TYPE" val="1"/>
  <p:tag name="KSO_WM_UNIT_DIAGRAM_SCHEMECOLOR_ID" val="0"/>
  <p:tag name="KSO_WM_UNIT_USESOURCEFORMAT_APPLY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1_1"/>
  <p:tag name="KSO_WM_UNIT_ID" val="diagram160108_2*m_h_a*1_1_1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4"/>
  <p:tag name="KSO_WM_UNIT_TEXT_FILL_TYPE" val="1"/>
  <p:tag name="KSO_WM_UNIT_DIAGRAM_SCHEMECOLOR_ID" val="0"/>
  <p:tag name="KSO_WM_UNIT_USESOURCEFORMAT_APPLY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160108_2*m_h_f*1_1_1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" val="13"/>
  <p:tag name="KSO_WM_UNIT_TEXT_FILL_TYPE" val="1"/>
  <p:tag name="KSO_WM_UNIT_DIAGRAM_SCHEMECOLOR_ID" val="0"/>
  <p:tag name="KSO_WM_UNIT_USESOURCEFORMAT_APPLY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160108_2*m_h_f*1_1_1"/>
  <p:tag name="KSO_WM_TEMPLATE_CATEGORY" val="diagram"/>
  <p:tag name="KSO_WM_TEMPLATE_INDEX" val="160108"/>
  <p:tag name="KSO_WM_UNIT_LAYERLEVEL" val="1_1_1"/>
  <p:tag name="KSO_WM_TAG_VERSION" val="1.0"/>
  <p:tag name="KSO_WM_BEAUTIFY_FLAG" val="#wm#"/>
  <p:tag name="KSO_WM_UNIT_PRESET_TEXT" val="单击此处添加文本具体内容"/>
  <p:tag name="KSO_WM_UNIT_TEXT_FILL_FORE_SCHEMECOLOR_INDEX" val="13"/>
  <p:tag name="KSO_WM_UNIT_TEXT_FILL_TYPE" val="1"/>
  <p:tag name="KSO_WM_UNIT_DIAGRAM_SCHEMECOLOR_ID" val="0"/>
  <p:tag name="KSO_WM_UNIT_USESOURCEFORMAT_APPLY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1765</TotalTime>
  <Words>2202</Words>
  <Application>Microsoft Office PowerPoint</Application>
  <PresentationFormat>宽屏</PresentationFormat>
  <Paragraphs>182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等线</vt:lpstr>
      <vt:lpstr>等线 Light</vt:lpstr>
      <vt:lpstr>黑体</vt:lpstr>
      <vt:lpstr>华文楷体</vt:lpstr>
      <vt:lpstr>楷体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hxj</dc:creator>
  <cp:lastModifiedBy>zgzxst</cp:lastModifiedBy>
  <cp:revision>181</cp:revision>
  <dcterms:created xsi:type="dcterms:W3CDTF">2017-05-27T03:52:43Z</dcterms:created>
  <dcterms:modified xsi:type="dcterms:W3CDTF">2025-03-05T06:57:11Z</dcterms:modified>
</cp:coreProperties>
</file>

<file path=docProps/thumbnail.jpeg>
</file>